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5"/>
  </p:sldMasterIdLst>
  <p:notesMasterIdLst>
    <p:notesMasterId r:id="rId21"/>
  </p:notesMasterIdLst>
  <p:handoutMasterIdLst>
    <p:handoutMasterId r:id="rId22"/>
  </p:handoutMasterIdLst>
  <p:sldIdLst>
    <p:sldId id="256" r:id="rId6"/>
    <p:sldId id="257" r:id="rId7"/>
    <p:sldId id="259" r:id="rId8"/>
    <p:sldId id="283" r:id="rId9"/>
    <p:sldId id="262" r:id="rId10"/>
    <p:sldId id="263" r:id="rId11"/>
    <p:sldId id="265" r:id="rId12"/>
    <p:sldId id="266" r:id="rId13"/>
    <p:sldId id="284" r:id="rId14"/>
    <p:sldId id="285" r:id="rId15"/>
    <p:sldId id="286" r:id="rId16"/>
    <p:sldId id="287" r:id="rId17"/>
    <p:sldId id="288" r:id="rId18"/>
    <p:sldId id="289" r:id="rId19"/>
    <p:sldId id="282" r:id="rId20"/>
  </p:sldIdLst>
  <p:sldSz cx="12192000" cy="6858000"/>
  <p:notesSz cx="6858000" cy="9144000"/>
  <p:defaultTextStyle>
    <a:defPPr>
      <a:defRPr lang="en-US"/>
    </a:defPPr>
    <a:lvl1pPr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5pPr>
    <a:lvl6pPr marL="2286000" algn="l" defTabSz="914400" rtl="0" eaLnBrk="1" latinLnBrk="0" hangingPunct="1">
      <a:defRPr sz="2800" kern="1200">
        <a:solidFill>
          <a:schemeClr val="tx1"/>
        </a:solidFill>
        <a:latin typeface="Arial" charset="0"/>
        <a:ea typeface="ＭＳ Ｐゴシック" pitchFamily="1" charset="-128"/>
        <a:cs typeface="+mn-cs"/>
      </a:defRPr>
    </a:lvl6pPr>
    <a:lvl7pPr marL="2743200" algn="l" defTabSz="914400" rtl="0" eaLnBrk="1" latinLnBrk="0" hangingPunct="1">
      <a:defRPr sz="2800" kern="1200">
        <a:solidFill>
          <a:schemeClr val="tx1"/>
        </a:solidFill>
        <a:latin typeface="Arial" charset="0"/>
        <a:ea typeface="ＭＳ Ｐゴシック" pitchFamily="1" charset="-128"/>
        <a:cs typeface="+mn-cs"/>
      </a:defRPr>
    </a:lvl7pPr>
    <a:lvl8pPr marL="3200400" algn="l" defTabSz="914400" rtl="0" eaLnBrk="1" latinLnBrk="0" hangingPunct="1">
      <a:defRPr sz="2800" kern="1200">
        <a:solidFill>
          <a:schemeClr val="tx1"/>
        </a:solidFill>
        <a:latin typeface="Arial" charset="0"/>
        <a:ea typeface="ＭＳ Ｐゴシック" pitchFamily="1" charset="-128"/>
        <a:cs typeface="+mn-cs"/>
      </a:defRPr>
    </a:lvl8pPr>
    <a:lvl9pPr marL="3657600" algn="l" defTabSz="914400" rtl="0" eaLnBrk="1" latinLnBrk="0" hangingPunct="1">
      <a:defRPr sz="2800" kern="1200">
        <a:solidFill>
          <a:schemeClr val="tx1"/>
        </a:solidFill>
        <a:latin typeface="Arial" charset="0"/>
        <a:ea typeface="ＭＳ Ｐゴシック" pitchFamily="1" charset="-128"/>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793"/>
    <a:srgbClr val="E4A612"/>
    <a:srgbClr val="B1132F"/>
    <a:srgbClr val="40BAB3"/>
    <a:srgbClr val="2D6244"/>
    <a:srgbClr val="94BB1E"/>
    <a:srgbClr val="7E858B"/>
    <a:srgbClr val="8B8F66"/>
    <a:srgbClr val="9F9282"/>
    <a:srgbClr val="A62B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autoAdjust="0"/>
    <p:restoredTop sz="72263" autoAdjust="0"/>
  </p:normalViewPr>
  <p:slideViewPr>
    <p:cSldViewPr>
      <p:cViewPr>
        <p:scale>
          <a:sx n="58" d="100"/>
          <a:sy n="58" d="100"/>
        </p:scale>
        <p:origin x="-1224" y="-72"/>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17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317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3174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2E408EA3-5B62-4EA5-B2C4-277918848C8D}" type="slidenum">
              <a:rPr lang="en-US"/>
              <a:pPr>
                <a:defRPr/>
              </a:pPr>
              <a:t>‹#›</a:t>
            </a:fld>
            <a:endParaRPr lang="en-US"/>
          </a:p>
        </p:txBody>
      </p:sp>
    </p:spTree>
    <p:extLst>
      <p:ext uri="{BB962C8B-B14F-4D97-AF65-F5344CB8AC3E}">
        <p14:creationId xmlns:p14="http://schemas.microsoft.com/office/powerpoint/2010/main" val="1105398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276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276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276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BF1D95CF-A65D-4D54-BDE0-7BC24E4ECD63}" type="slidenum">
              <a:rPr lang="en-US"/>
              <a:pPr>
                <a:defRPr/>
              </a:pPr>
              <a:t>‹#›</a:t>
            </a:fld>
            <a:endParaRPr lang="en-US"/>
          </a:p>
        </p:txBody>
      </p:sp>
    </p:spTree>
    <p:extLst>
      <p:ext uri="{BB962C8B-B14F-4D97-AF65-F5344CB8AC3E}">
        <p14:creationId xmlns:p14="http://schemas.microsoft.com/office/powerpoint/2010/main" val="18536711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Welcome</a:t>
            </a:r>
            <a:r>
              <a:rPr lang="en-US" baseline="0" dirty="0" smtClean="0"/>
              <a:t> to VDOT’s project manager’s guide to the final design and right of way acquisition phase.  This training module will provide a brief introduction and overview to the topic.</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2</a:t>
            </a:fld>
            <a:endParaRPr lang="en-US"/>
          </a:p>
        </p:txBody>
      </p:sp>
    </p:spTree>
    <p:extLst>
      <p:ext uri="{BB962C8B-B14F-4D97-AF65-F5344CB8AC3E}">
        <p14:creationId xmlns:p14="http://schemas.microsoft.com/office/powerpoint/2010/main" val="1132106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final design has been completed, provide the Pre-Advertisement Conference,</a:t>
            </a:r>
            <a:r>
              <a:rPr lang="en-US" baseline="0" dirty="0" smtClean="0"/>
              <a:t> or </a:t>
            </a:r>
            <a:r>
              <a:rPr lang="en-US" dirty="0" smtClean="0"/>
              <a:t>PAC</a:t>
            </a:r>
            <a:r>
              <a:rPr lang="en-US" baseline="0" dirty="0" smtClean="0"/>
              <a:t> </a:t>
            </a:r>
            <a:r>
              <a:rPr lang="en-US" dirty="0" smtClean="0"/>
              <a:t>plans to the team so they can perform constructability, work zone, maintenance of traffic/transportation management plan reviews.</a:t>
            </a:r>
          </a:p>
          <a:p>
            <a:endParaRPr lang="en-US" dirty="0" smtClean="0"/>
          </a:p>
          <a:p>
            <a:r>
              <a:rPr lang="en-US" dirty="0" smtClean="0"/>
              <a:t>Plans</a:t>
            </a:r>
            <a:r>
              <a:rPr lang="en-US" baseline="0" dirty="0" smtClean="0"/>
              <a:t> are then u</a:t>
            </a:r>
            <a:r>
              <a:rPr lang="en-US" dirty="0" smtClean="0"/>
              <a:t>pdates based on PAC comments and the Project Manager informs all stakeholders that the plans are available for the PAC Meeting.</a:t>
            </a:r>
          </a:p>
          <a:p>
            <a:endParaRPr lang="en-US" dirty="0" smtClean="0"/>
          </a:p>
          <a:p>
            <a:r>
              <a:rPr lang="en-US" dirty="0" smtClean="0"/>
              <a:t>Check with your Construction team member to make sure the Construction Time Determination Report is finalized.</a:t>
            </a:r>
          </a:p>
          <a:p>
            <a:endParaRPr lang="en-US" dirty="0" smtClean="0"/>
          </a:p>
          <a:p>
            <a:r>
              <a:rPr lang="en-US" dirty="0" smtClean="0"/>
              <a:t>Make sure you have a COMPLETE PAC </a:t>
            </a:r>
            <a:r>
              <a:rPr lang="en-US" dirty="0" err="1" smtClean="0"/>
              <a:t>AASHTOWare</a:t>
            </a:r>
            <a:r>
              <a:rPr lang="en-US" dirty="0" smtClean="0"/>
              <a:t> Preconstruction Estimate (previously TRNSPORT) and an updated PCES Estimate.</a:t>
            </a:r>
          </a:p>
          <a:p>
            <a:endParaRPr lang="en-US" dirty="0" smtClean="0"/>
          </a:p>
          <a:p>
            <a:r>
              <a:rPr lang="en-US" dirty="0" smtClean="0"/>
              <a:t>Please note that at this stage of project development, the PAC milestone allows the project team to review the final plans</a:t>
            </a:r>
            <a:r>
              <a:rPr lang="en-US" baseline="0" dirty="0" smtClean="0"/>
              <a:t> and</a:t>
            </a:r>
            <a:r>
              <a:rPr lang="en-US" dirty="0" smtClean="0"/>
              <a:t> bid documents and make MINOR ADJUSTMENTS.</a:t>
            </a:r>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11</a:t>
            </a:fld>
            <a:endParaRPr lang="en-US"/>
          </a:p>
        </p:txBody>
      </p:sp>
    </p:spTree>
    <p:extLst>
      <p:ext uri="{BB962C8B-B14F-4D97-AF65-F5344CB8AC3E}">
        <p14:creationId xmlns:p14="http://schemas.microsoft.com/office/powerpoint/2010/main" val="3465535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Ask your team members to review their designs and LD-436 to make sure the design</a:t>
            </a:r>
            <a:r>
              <a:rPr lang="en-US" b="0" baseline="0" dirty="0" smtClean="0"/>
              <a:t> is complete and information shown on the plans is adequate.</a:t>
            </a:r>
            <a:endParaRPr lang="en-US" b="0" dirty="0" smtClean="0"/>
          </a:p>
          <a:p>
            <a:endParaRPr lang="en-US" b="0" dirty="0" smtClean="0"/>
          </a:p>
          <a:p>
            <a:r>
              <a:rPr lang="en-US" b="0" dirty="0" smtClean="0"/>
              <a:t>Consultants or team members (for in-house designs) complete the LD-436 for their section. Best</a:t>
            </a:r>
            <a:r>
              <a:rPr lang="en-US" b="0" baseline="0" dirty="0" smtClean="0"/>
              <a:t> practice is to provide the LD-436 at the PAC meeting</a:t>
            </a:r>
            <a:r>
              <a:rPr lang="en-US" b="0" dirty="0" smtClean="0"/>
              <a:t>.  Please note that the LD-436 is not a quality control check on the design, but a review to conformance</a:t>
            </a:r>
            <a:r>
              <a:rPr lang="en-US" b="0" baseline="0" dirty="0" smtClean="0"/>
              <a:t> to standards</a:t>
            </a:r>
            <a:r>
              <a:rPr lang="en-US" b="0" dirty="0" smtClean="0"/>
              <a:t>.</a:t>
            </a:r>
          </a:p>
          <a:p>
            <a:endParaRPr lang="en-US" b="0" dirty="0" smtClean="0"/>
          </a:p>
          <a:p>
            <a:r>
              <a:rPr lang="en-US" b="0" dirty="0" smtClean="0"/>
              <a:t>Check to make sure the PAC plans are available and notify team members and stakeholders. Provide</a:t>
            </a:r>
            <a:r>
              <a:rPr lang="en-US" b="0" baseline="0" dirty="0" smtClean="0"/>
              <a:t> team members the exact due date </a:t>
            </a:r>
            <a:r>
              <a:rPr lang="en-US" b="0" dirty="0" smtClean="0"/>
              <a:t>for comments.</a:t>
            </a:r>
          </a:p>
          <a:p>
            <a:endParaRPr lang="en-US" b="0" dirty="0" smtClean="0"/>
          </a:p>
          <a:p>
            <a:r>
              <a:rPr lang="en-US" b="0" dirty="0" smtClean="0"/>
              <a:t>Make</a:t>
            </a:r>
            <a:r>
              <a:rPr lang="en-US" b="0" baseline="0" dirty="0" smtClean="0"/>
              <a:t> all information available prior to the PAC meeting.</a:t>
            </a:r>
            <a:endParaRPr lang="en-US" b="0" dirty="0" smtClean="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12</a:t>
            </a:fld>
            <a:endParaRPr lang="en-US"/>
          </a:p>
        </p:txBody>
      </p:sp>
    </p:spTree>
    <p:extLst>
      <p:ext uri="{BB962C8B-B14F-4D97-AF65-F5344CB8AC3E}">
        <p14:creationId xmlns:p14="http://schemas.microsoft.com/office/powerpoint/2010/main" val="3465535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Arial" charset="0"/>
                <a:ea typeface="ＭＳ Ｐゴシック" pitchFamily="1" charset="-128"/>
                <a:cs typeface="+mn-cs"/>
              </a:rPr>
              <a:t>The objective of the PAC meeting objective is to verify that right of way, utilities, and environmental permits are cleared, review MOT and sequence of construction, need for special provisions, and items required for advertisement. After the meeting, the Project Manager completes and sends out the PAC Team Meeting Report.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latin typeface="Arial" charset="0"/>
              <a:ea typeface="ＭＳ Ｐゴシック" pitchFamily="1"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Arial" charset="0"/>
                <a:ea typeface="ＭＳ Ｐゴシック" pitchFamily="1" charset="-128"/>
                <a:cs typeface="+mn-cs"/>
              </a:rPr>
              <a:t>At the meeting, review:</a:t>
            </a:r>
          </a:p>
          <a:p>
            <a:pPr marL="171450" indent="-171450">
              <a:buFont typeface="Arial" panose="020B0604020202020204" pitchFamily="34" charset="0"/>
              <a:buChar char="•"/>
            </a:pPr>
            <a:r>
              <a:rPr lang="en-US" sz="1200" b="0" i="0" u="none" strike="noStrike" kern="1200" baseline="0" dirty="0" smtClean="0">
                <a:solidFill>
                  <a:schemeClr val="tx1"/>
                </a:solidFill>
                <a:latin typeface="Arial" charset="0"/>
                <a:ea typeface="ＭＳ Ｐゴシック" pitchFamily="1" charset="-128"/>
                <a:cs typeface="+mn-cs"/>
              </a:rPr>
              <a:t>The environmental commitments and conditions from the permits.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smtClean="0">
                <a:solidFill>
                  <a:schemeClr val="tx1"/>
                </a:solidFill>
                <a:latin typeface="Arial" charset="0"/>
                <a:ea typeface="ＭＳ Ｐゴシック" pitchFamily="1" charset="-128"/>
                <a:cs typeface="+mn-cs"/>
              </a:rPr>
              <a:t>Risks associated with the project as expected during construction. </a:t>
            </a:r>
          </a:p>
          <a:p>
            <a:pPr marL="171450" indent="-171450">
              <a:buFont typeface="Arial" panose="020B0604020202020204" pitchFamily="34" charset="0"/>
              <a:buChar char="•"/>
            </a:pPr>
            <a:r>
              <a:rPr lang="en-US" sz="1200" b="0" i="0" u="none" strike="noStrike" kern="1200" baseline="0" dirty="0" smtClean="0">
                <a:solidFill>
                  <a:schemeClr val="tx1"/>
                </a:solidFill>
                <a:latin typeface="Arial" charset="0"/>
                <a:ea typeface="ＭＳ Ｐゴシック" pitchFamily="1" charset="-128"/>
                <a:cs typeface="+mn-cs"/>
              </a:rPr>
              <a:t>The final Construction Engineering Inspection budget and that it is included in the </a:t>
            </a:r>
            <a:r>
              <a:rPr lang="en-US" sz="1200" b="0" i="0" u="none" strike="noStrike" kern="1200" baseline="0" dirty="0" err="1" smtClean="0">
                <a:solidFill>
                  <a:schemeClr val="tx1"/>
                </a:solidFill>
                <a:latin typeface="Arial" charset="0"/>
                <a:ea typeface="ＭＳ Ｐゴシック" pitchFamily="1" charset="-128"/>
                <a:cs typeface="+mn-cs"/>
              </a:rPr>
              <a:t>AASHTOWare</a:t>
            </a:r>
            <a:r>
              <a:rPr lang="en-US" sz="1200" b="0" i="0" u="none" strike="noStrike" kern="1200" baseline="0" dirty="0" smtClean="0">
                <a:solidFill>
                  <a:schemeClr val="tx1"/>
                </a:solidFill>
                <a:latin typeface="Arial" charset="0"/>
                <a:ea typeface="ＭＳ Ｐゴシック" pitchFamily="1" charset="-128"/>
                <a:cs typeface="+mn-cs"/>
              </a:rPr>
              <a:t> Preconstruction Estimate.</a:t>
            </a:r>
          </a:p>
          <a:p>
            <a:endParaRPr lang="en-US" sz="1200" b="0" i="0" u="none" strike="noStrike" kern="1200" baseline="0" dirty="0" smtClean="0">
              <a:solidFill>
                <a:schemeClr val="tx1"/>
              </a:solidFill>
              <a:latin typeface="Arial" charset="0"/>
              <a:ea typeface="ＭＳ Ｐゴシック" pitchFamily="1" charset="-128"/>
              <a:cs typeface="+mn-cs"/>
            </a:endParaRPr>
          </a:p>
          <a:p>
            <a:r>
              <a:rPr lang="en-US" sz="1200" b="0" i="0" u="none" strike="noStrike" kern="1200" baseline="0" dirty="0" smtClean="0">
                <a:solidFill>
                  <a:schemeClr val="tx1"/>
                </a:solidFill>
                <a:latin typeface="Arial" charset="0"/>
                <a:ea typeface="ＭＳ Ｐゴシック" pitchFamily="1" charset="-128"/>
                <a:cs typeface="+mn-cs"/>
              </a:rPr>
              <a:t>After the PAC meeting, quickly resolve any issues or open actions that would impact the scope, schedule and estimate.  Be sure to provide time in the schedule for plan adjustments and corrections.</a:t>
            </a:r>
          </a:p>
          <a:p>
            <a:endParaRPr lang="en-US" sz="1200" b="0" i="0" u="none" strike="noStrike" kern="1200" baseline="0" dirty="0" smtClean="0">
              <a:solidFill>
                <a:schemeClr val="tx1"/>
              </a:solidFill>
              <a:latin typeface="Arial" charset="0"/>
              <a:ea typeface="ＭＳ Ｐゴシック" pitchFamily="1" charset="-128"/>
              <a:cs typeface="+mn-cs"/>
            </a:endParaRPr>
          </a:p>
          <a:p>
            <a:r>
              <a:rPr lang="en-US" sz="1200" b="0" i="0" u="none" strike="noStrike" kern="1200" baseline="0" dirty="0" smtClean="0">
                <a:solidFill>
                  <a:schemeClr val="tx1"/>
                </a:solidFill>
                <a:latin typeface="Arial" charset="0"/>
                <a:ea typeface="ＭＳ Ｐゴシック" pitchFamily="1" charset="-128"/>
                <a:cs typeface="+mn-cs"/>
              </a:rPr>
              <a:t>As soon as issues are resolved from the PAC, complete PM-130 (Environmental Certification and Document Re-evaluation at PS&amp;E) and provide to the District Environmental Manager. This Form initiates the reviews associated with the EQ-103 and EQ- 200 Forms. </a:t>
            </a:r>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13</a:t>
            </a:fld>
            <a:endParaRPr lang="en-US"/>
          </a:p>
        </p:txBody>
      </p:sp>
    </p:spTree>
    <p:extLst>
      <p:ext uri="{BB962C8B-B14F-4D97-AF65-F5344CB8AC3E}">
        <p14:creationId xmlns:p14="http://schemas.microsoft.com/office/powerpoint/2010/main" val="3465535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ＭＳ Ｐゴシック" pitchFamily="1" charset="-128"/>
                <a:cs typeface="+mn-cs"/>
              </a:rPr>
              <a:t>In summary, as you work through the VDOT Project Development Process please keep in mind the need to actively manage your project  and team members, all while realizing no two projects are identical. A major key to successful project development will be your ability to lead the team, which includes your ability to:</a:t>
            </a:r>
          </a:p>
          <a:p>
            <a:endParaRPr lang="en-US" sz="1200" b="0" i="0" u="none" strike="noStrike" kern="1200" baseline="0" dirty="0" smtClean="0">
              <a:solidFill>
                <a:schemeClr val="tx1"/>
              </a:solidFill>
              <a:latin typeface="Arial" charset="0"/>
              <a:ea typeface="ＭＳ Ｐゴシック" pitchFamily="1" charset="-128"/>
              <a:cs typeface="+mn-cs"/>
            </a:endParaRPr>
          </a:p>
          <a:p>
            <a:pPr marL="171450" indent="-171450">
              <a:buFont typeface="Arial" panose="020B0604020202020204" pitchFamily="34" charset="0"/>
              <a:buChar char="•"/>
            </a:pPr>
            <a:r>
              <a:rPr lang="en-US" sz="1200" b="0" i="0" u="none" strike="noStrike" kern="1200" baseline="0" dirty="0" smtClean="0">
                <a:solidFill>
                  <a:schemeClr val="tx1"/>
                </a:solidFill>
                <a:latin typeface="Arial" charset="0"/>
                <a:ea typeface="ＭＳ Ｐゴシック" pitchFamily="1" charset="-128"/>
                <a:cs typeface="+mn-cs"/>
              </a:rPr>
              <a:t>Initiate, facilitate, and track communication, </a:t>
            </a:r>
          </a:p>
          <a:p>
            <a:pPr marL="171450" indent="-171450">
              <a:buFont typeface="Arial" panose="020B0604020202020204" pitchFamily="34" charset="0"/>
              <a:buChar char="•"/>
            </a:pPr>
            <a:r>
              <a:rPr lang="en-US" sz="1200" b="0" i="0" u="none" strike="noStrike" kern="1200" baseline="0" dirty="0" smtClean="0">
                <a:solidFill>
                  <a:schemeClr val="tx1"/>
                </a:solidFill>
                <a:latin typeface="Arial" charset="0"/>
                <a:ea typeface="ＭＳ Ｐゴシック" pitchFamily="1" charset="-128"/>
                <a:cs typeface="+mn-cs"/>
              </a:rPr>
              <a:t>Establish reasonable expectations for deliverables,</a:t>
            </a:r>
          </a:p>
          <a:p>
            <a:pPr marL="171450" indent="-171450">
              <a:buFont typeface="Arial" panose="020B0604020202020204" pitchFamily="34" charset="0"/>
              <a:buChar char="•"/>
            </a:pPr>
            <a:r>
              <a:rPr lang="en-US" sz="1200" b="0" i="0" u="none" strike="noStrike" kern="1200" baseline="0" dirty="0" smtClean="0">
                <a:solidFill>
                  <a:schemeClr val="tx1"/>
                </a:solidFill>
                <a:latin typeface="Arial" charset="0"/>
                <a:ea typeface="ＭＳ Ｐゴシック" pitchFamily="1" charset="-128"/>
                <a:cs typeface="+mn-cs"/>
              </a:rPr>
              <a:t>Maintain and manage workflow between team members, and </a:t>
            </a:r>
          </a:p>
          <a:p>
            <a:pPr marL="171450" indent="-171450">
              <a:buFont typeface="Arial" panose="020B0604020202020204" pitchFamily="34" charset="0"/>
              <a:buChar char="•"/>
            </a:pPr>
            <a:r>
              <a:rPr lang="en-US" sz="1200" b="0" i="0" u="none" strike="noStrike" kern="1200" baseline="0" dirty="0" smtClean="0">
                <a:solidFill>
                  <a:schemeClr val="tx1"/>
                </a:solidFill>
                <a:latin typeface="Arial" charset="0"/>
                <a:ea typeface="ＭＳ Ｐゴシック" pitchFamily="1" charset="-128"/>
                <a:cs typeface="+mn-cs"/>
              </a:rPr>
              <a:t>Follow-up on any and all aspects of the project in a timely manner to ensure recovery is possible if something were to be behind schedule.</a:t>
            </a:r>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14</a:t>
            </a:fld>
            <a:endParaRPr lang="en-US"/>
          </a:p>
        </p:txBody>
      </p:sp>
    </p:spTree>
    <p:extLst>
      <p:ext uri="{BB962C8B-B14F-4D97-AF65-F5344CB8AC3E}">
        <p14:creationId xmlns:p14="http://schemas.microsoft.com/office/powerpoint/2010/main" val="3465535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ヒラギノ角ゴ Pro W3" charset="-128"/>
                <a:cs typeface="ヒラギノ角ゴ Pro W3" charset="-128"/>
              </a:rPr>
              <a:t>Remember – being proactive and effective communication</a:t>
            </a:r>
            <a:r>
              <a:rPr lang="en-US" sz="1200" kern="1200" baseline="0" dirty="0" smtClean="0">
                <a:solidFill>
                  <a:schemeClr val="tx1"/>
                </a:solidFill>
                <a:effectLst/>
                <a:latin typeface="Times New Roman" pitchFamily="18" charset="0"/>
                <a:ea typeface="ヒラギノ角ゴ Pro W3" charset="-128"/>
                <a:cs typeface="ヒラギノ角ゴ Pro W3" charset="-128"/>
              </a:rPr>
              <a:t> are very important to this part of the process.</a:t>
            </a:r>
            <a:endParaRPr lang="en-US" sz="1200" kern="1200" baseline="0" dirty="0" smtClean="0">
              <a:solidFill>
                <a:schemeClr val="tx1"/>
              </a:solidFill>
              <a:effectLst/>
              <a:latin typeface="Arial" charset="0"/>
              <a:ea typeface="ＭＳ Ｐゴシック" pitchFamily="1" charset="-128"/>
              <a:cs typeface="+mn-cs"/>
            </a:endParaRPr>
          </a:p>
          <a:p>
            <a:endParaRPr lang="en-US" sz="1200" kern="1200" baseline="0" dirty="0" smtClean="0">
              <a:solidFill>
                <a:schemeClr val="tx1"/>
              </a:solidFill>
              <a:effectLst/>
              <a:latin typeface="Arial" charset="0"/>
              <a:ea typeface="ＭＳ Ｐゴシック" pitchFamily="1" charset="-128"/>
              <a:cs typeface="+mn-cs"/>
            </a:endParaRPr>
          </a:p>
          <a:p>
            <a:r>
              <a:rPr lang="en-US" sz="1200" kern="1200" dirty="0" smtClean="0">
                <a:solidFill>
                  <a:schemeClr val="tx1"/>
                </a:solidFill>
                <a:effectLst/>
                <a:latin typeface="Arial" charset="0"/>
                <a:ea typeface="ＭＳ Ｐゴシック" pitchFamily="1" charset="-128"/>
                <a:cs typeface="+mn-cs"/>
              </a:rPr>
              <a:t>We hope that this training module was helpful to better understand the topic.</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ヒラギノ角ゴ Pro W3" charset="-128"/>
              <a:cs typeface="ヒラギノ角ゴ Pro W3" charset="-128"/>
            </a:endParaRP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15</a:t>
            </a:fld>
            <a:endParaRPr lang="en-US" dirty="0"/>
          </a:p>
        </p:txBody>
      </p:sp>
    </p:spTree>
    <p:extLst>
      <p:ext uri="{BB962C8B-B14F-4D97-AF65-F5344CB8AC3E}">
        <p14:creationId xmlns:p14="http://schemas.microsoft.com/office/powerpoint/2010/main" val="503574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VDOT Project</a:t>
            </a:r>
            <a:r>
              <a:rPr lang="en-US" baseline="0" dirty="0" smtClean="0"/>
              <a:t> Development process flowchart is a great resource to see the preliminary engineering project lifecycle.  If you are not familiar with this flowchart, you should find the digital version at the link below the graphic and explore the hyperlinks in the flowchart.  This presentation will focus on the portion of the process known as the Final Design and right of way acquisition Phase which begins after the FI meeting has been held.  This Phase ends with the Pre Advertisement conference.  This phase takes plans from 60% completion to 100% and includes completing the right of way acquisition and utility relocation process.</a:t>
            </a:r>
            <a:endParaRPr lang="en-US" dirty="0" smtClean="0"/>
          </a:p>
        </p:txBody>
      </p:sp>
      <p:sp>
        <p:nvSpPr>
          <p:cNvPr id="4" name="Slide Number Placeholder 3"/>
          <p:cNvSpPr>
            <a:spLocks noGrp="1"/>
          </p:cNvSpPr>
          <p:nvPr>
            <p:ph type="sldNum" sz="quarter" idx="10"/>
          </p:nvPr>
        </p:nvSpPr>
        <p:spPr/>
        <p:txBody>
          <a:bodyPr/>
          <a:lstStyle/>
          <a:p>
            <a:fld id="{3018FD62-F0DA-41F6-B578-8877A8C3581E}" type="slidenum">
              <a:rPr lang="en-US" smtClean="0"/>
              <a:pPr/>
              <a:t>3</a:t>
            </a:fld>
            <a:endParaRPr lang="en-US"/>
          </a:p>
        </p:txBody>
      </p:sp>
    </p:spTree>
    <p:extLst>
      <p:ext uri="{BB962C8B-B14F-4D97-AF65-F5344CB8AC3E}">
        <p14:creationId xmlns:p14="http://schemas.microsoft.com/office/powerpoint/2010/main" val="2100300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final design and right of way acquisition comes after field inspection team meeting.</a:t>
            </a: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4</a:t>
            </a:fld>
            <a:endParaRPr lang="en-US" dirty="0"/>
          </a:p>
        </p:txBody>
      </p:sp>
    </p:spTree>
    <p:extLst>
      <p:ext uri="{BB962C8B-B14F-4D97-AF65-F5344CB8AC3E}">
        <p14:creationId xmlns:p14="http://schemas.microsoft.com/office/powerpoint/2010/main" val="3520626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Design and Right of Way Acquisition Phase Narrative provides the following list of tasks to be performed within this phase: </a:t>
            </a:r>
          </a:p>
          <a:p>
            <a:pPr marL="171450" indent="-171450">
              <a:buFont typeface="Arial" panose="020B0604020202020204" pitchFamily="34" charset="0"/>
              <a:buChar char="•"/>
            </a:pPr>
            <a:r>
              <a:rPr lang="en-US" dirty="0" smtClean="0"/>
              <a:t>Finalizing the design of roadways, structures and bridges, traffic control devices/intelligent transportation systems, and landscaping </a:t>
            </a:r>
          </a:p>
          <a:p>
            <a:pPr marL="171450" indent="-171450">
              <a:buFont typeface="Arial" panose="020B0604020202020204" pitchFamily="34" charset="0"/>
              <a:buChar char="•"/>
            </a:pPr>
            <a:r>
              <a:rPr lang="en-US" dirty="0" smtClean="0"/>
              <a:t>Finalizing right of way and utility impacts, erosion and sedimentation plans, and utility design </a:t>
            </a:r>
          </a:p>
          <a:p>
            <a:pPr marL="171450" indent="-171450">
              <a:buFont typeface="Arial" panose="020B0604020202020204" pitchFamily="34" charset="0"/>
              <a:buChar char="•"/>
            </a:pPr>
            <a:r>
              <a:rPr lang="en-US" dirty="0" smtClean="0"/>
              <a:t>Obtaining environmental permits </a:t>
            </a:r>
          </a:p>
          <a:p>
            <a:pPr marL="171450" indent="-171450">
              <a:buFont typeface="Arial" panose="020B0604020202020204" pitchFamily="34" charset="0"/>
              <a:buChar char="•"/>
            </a:pPr>
            <a:r>
              <a:rPr lang="en-US" dirty="0" smtClean="0"/>
              <a:t>Holding the utility field inspection,</a:t>
            </a:r>
            <a:r>
              <a:rPr lang="en-US" baseline="0" dirty="0" smtClean="0"/>
              <a:t> or UFI</a:t>
            </a:r>
            <a:endParaRPr lang="en-US" dirty="0" smtClean="0"/>
          </a:p>
          <a:p>
            <a:pPr marL="171450" indent="-171450">
              <a:buFont typeface="Arial" panose="020B0604020202020204" pitchFamily="34" charset="0"/>
              <a:buChar char="•"/>
            </a:pPr>
            <a:r>
              <a:rPr lang="en-US" dirty="0" smtClean="0"/>
              <a:t>Authorizing right of way and utilities</a:t>
            </a:r>
          </a:p>
          <a:p>
            <a:pPr marL="171450" indent="-171450">
              <a:buFont typeface="Arial" panose="020B0604020202020204" pitchFamily="34" charset="0"/>
              <a:buChar char="•"/>
            </a:pPr>
            <a:r>
              <a:rPr lang="en-US" dirty="0" smtClean="0"/>
              <a:t>Performing constructability, work zone, maintenance of traffic/transportation management plan reviews </a:t>
            </a:r>
          </a:p>
          <a:p>
            <a:pPr marL="171450" indent="-171450">
              <a:buFont typeface="Arial" panose="020B0604020202020204" pitchFamily="34" charset="0"/>
              <a:buChar char="•"/>
            </a:pPr>
            <a:r>
              <a:rPr lang="en-US" dirty="0" smtClean="0"/>
              <a:t>Holding the Pre-Advertisement Conference (PAC) team meeting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018FD62-F0DA-41F6-B578-8877A8C3581E}" type="slidenum">
              <a:rPr lang="en-US" smtClean="0"/>
              <a:pPr/>
              <a:t>5</a:t>
            </a:fld>
            <a:endParaRPr lang="en-US"/>
          </a:p>
        </p:txBody>
      </p:sp>
    </p:spTree>
    <p:extLst>
      <p:ext uri="{BB962C8B-B14F-4D97-AF65-F5344CB8AC3E}">
        <p14:creationId xmlns:p14="http://schemas.microsoft.com/office/powerpoint/2010/main" val="2100300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There is a sub-component of the Final Design and Right of Way Acquisition Phase that includes the Right of Way Submission and is discussed in the Right of Way Submission Design Aid Video. </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6</a:t>
            </a:fld>
            <a:endParaRPr lang="en-US"/>
          </a:p>
        </p:txBody>
      </p:sp>
    </p:spTree>
    <p:extLst>
      <p:ext uri="{BB962C8B-B14F-4D97-AF65-F5344CB8AC3E}">
        <p14:creationId xmlns:p14="http://schemas.microsoft.com/office/powerpoint/2010/main" val="3465535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Right of Way Submission aspect includes finalizing right of way and utility impacts and in-plan utility design, holding the utility field inspection, and authorizing right of way and utilities.   For more information, please refer to Right of Way Submission Design Aid Video and IIM-LD-234 which is the IIM for “Right of Way Authorization Process for Projects with Total Take and Partial Take Parcel(s); and Projects with Partial Take Parcels only”.</a:t>
            </a:r>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7</a:t>
            </a:fld>
            <a:endParaRPr lang="en-US"/>
          </a:p>
        </p:txBody>
      </p:sp>
    </p:spTree>
    <p:extLst>
      <p:ext uri="{BB962C8B-B14F-4D97-AF65-F5344CB8AC3E}">
        <p14:creationId xmlns:p14="http://schemas.microsoft.com/office/powerpoint/2010/main" val="3465535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After the UFI meeting has been held, the project manager initiates another process that moves forward concurrently with the right of way submission and acquisition processes.  This new  – but concurrent – process, is considered Final Design. </a:t>
            </a:r>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8</a:t>
            </a:fld>
            <a:endParaRPr lang="en-US"/>
          </a:p>
        </p:txBody>
      </p:sp>
    </p:spTree>
    <p:extLst>
      <p:ext uri="{BB962C8B-B14F-4D97-AF65-F5344CB8AC3E}">
        <p14:creationId xmlns:p14="http://schemas.microsoft.com/office/powerpoint/2010/main" val="3465535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Project Development Flowchart, you can see there are two sub-blocks that are a part of final design that include the following:</a:t>
            </a:r>
          </a:p>
          <a:p>
            <a:pPr marL="171450" indent="-171450">
              <a:buFont typeface="Arial" panose="020B0604020202020204" pitchFamily="34" charset="0"/>
              <a:buChar char="•"/>
            </a:pPr>
            <a:r>
              <a:rPr lang="en-US" dirty="0" smtClean="0"/>
              <a:t>Perform a thorough review of all correspondence and reports must be made to insure incorporation of applicable items into the plans</a:t>
            </a:r>
          </a:p>
          <a:p>
            <a:pPr marL="171450" indent="-171450">
              <a:buFont typeface="Arial" panose="020B0604020202020204" pitchFamily="34" charset="0"/>
              <a:buChar char="•"/>
            </a:pPr>
            <a:r>
              <a:rPr lang="en-US" dirty="0" smtClean="0"/>
              <a:t>Finalizing the design of roadways, structures and bridges, traffic control devices/intelligent transportation systems, and landscaping </a:t>
            </a:r>
          </a:p>
          <a:p>
            <a:pPr marL="171450" indent="-171450">
              <a:buFont typeface="Arial" panose="020B0604020202020204" pitchFamily="34" charset="0"/>
              <a:buChar char="•"/>
            </a:pPr>
            <a:r>
              <a:rPr lang="en-US" dirty="0" smtClean="0"/>
              <a:t>Finalizing erosion and sedimentation plans and in-plan utility design </a:t>
            </a:r>
          </a:p>
          <a:p>
            <a:pPr marL="171450" indent="-171450">
              <a:buFont typeface="Arial" panose="020B0604020202020204" pitchFamily="34" charset="0"/>
              <a:buChar char="•"/>
            </a:pPr>
            <a:r>
              <a:rPr lang="en-US" dirty="0" smtClean="0"/>
              <a:t>Obtaining environmental permits </a:t>
            </a:r>
          </a:p>
          <a:p>
            <a:pPr marL="171450" indent="-171450">
              <a:buFont typeface="Arial" panose="020B0604020202020204" pitchFamily="34" charset="0"/>
              <a:buChar char="•"/>
            </a:pPr>
            <a:r>
              <a:rPr lang="en-US" dirty="0" smtClean="0"/>
              <a:t>Request the federal CN number to be included on the title sheet.</a:t>
            </a:r>
          </a:p>
          <a:p>
            <a:pPr marL="0" indent="0">
              <a:buFont typeface="Arial" panose="020B0604020202020204" pitchFamily="34" charset="0"/>
              <a:buNone/>
            </a:pPr>
            <a:endParaRPr lang="en-US" dirty="0" smtClean="0"/>
          </a:p>
          <a:p>
            <a:r>
              <a:rPr lang="en-US" dirty="0" smtClean="0"/>
              <a:t>Please be aware of any site-specific designs will</a:t>
            </a:r>
            <a:r>
              <a:rPr lang="en-US" baseline="0" dirty="0" smtClean="0"/>
              <a:t> require </a:t>
            </a:r>
            <a:r>
              <a:rPr lang="en-US" dirty="0" smtClean="0"/>
              <a:t>a request to Standards/Special Design Section, by memorandum, to prepare the required special design drawings.  Exceptions to this procedure are requests for special design box culverts and special wing details, which are to be made by the Structure and Bridge Division. </a:t>
            </a:r>
          </a:p>
          <a:p>
            <a:endParaRPr lang="en-US" dirty="0" smtClean="0"/>
          </a:p>
          <a:p>
            <a:r>
              <a:rPr lang="en-US" dirty="0" smtClean="0"/>
              <a:t>At this time, the Project Manager should plan a date for the Pre Advertisement</a:t>
            </a:r>
            <a:r>
              <a:rPr lang="en-US" baseline="0" dirty="0" smtClean="0"/>
              <a:t> </a:t>
            </a:r>
            <a:r>
              <a:rPr lang="en-US" dirty="0" smtClean="0"/>
              <a:t>Conference (PAC) meeting based on the work remaining and the submission date in order to meet advertisement.  Do NOT delay holding the Pre Advertisement</a:t>
            </a:r>
            <a:r>
              <a:rPr lang="en-US" baseline="0" dirty="0" smtClean="0"/>
              <a:t> </a:t>
            </a:r>
            <a:r>
              <a:rPr lang="en-US" dirty="0" smtClean="0"/>
              <a:t>Conference (PAC) meeting because of the advertisement date – the PM should hold the Pre Advertisement</a:t>
            </a:r>
            <a:r>
              <a:rPr lang="en-US" baseline="0" dirty="0" smtClean="0"/>
              <a:t> Conference</a:t>
            </a:r>
            <a:r>
              <a:rPr lang="en-US" dirty="0" smtClean="0"/>
              <a:t> (PAC) Meeting as soon as possible to ensure efficiency with the plan development process.</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9</a:t>
            </a:fld>
            <a:endParaRPr lang="en-US"/>
          </a:p>
        </p:txBody>
      </p:sp>
    </p:spTree>
    <p:extLst>
      <p:ext uri="{BB962C8B-B14F-4D97-AF65-F5344CB8AC3E}">
        <p14:creationId xmlns:p14="http://schemas.microsoft.com/office/powerpoint/2010/main" val="3465535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Upon</a:t>
            </a:r>
            <a:r>
              <a:rPr lang="en-US" baseline="0" dirty="0" smtClean="0"/>
              <a:t> receiving </a:t>
            </a:r>
            <a:r>
              <a:rPr lang="en-US" dirty="0" smtClean="0"/>
              <a:t>Right of Way authorization</a:t>
            </a:r>
            <a:r>
              <a:rPr lang="en-US" baseline="0" dirty="0" smtClean="0"/>
              <a:t> and </a:t>
            </a:r>
            <a:r>
              <a:rPr lang="en-US" dirty="0" smtClean="0"/>
              <a:t>Notice to Proceed, the Right of Way Section begins to negotiate with property owners to acquire right of way and easements.  </a:t>
            </a:r>
          </a:p>
          <a:p>
            <a:endParaRPr lang="en-US" dirty="0" smtClean="0"/>
          </a:p>
          <a:p>
            <a:r>
              <a:rPr lang="en-US" dirty="0" smtClean="0"/>
              <a:t>Once</a:t>
            </a:r>
            <a:r>
              <a:rPr lang="en-US" baseline="0" dirty="0" smtClean="0"/>
              <a:t> land acquisition in complete, t</a:t>
            </a:r>
            <a:r>
              <a:rPr lang="en-US" dirty="0" smtClean="0"/>
              <a:t>he Utility section</a:t>
            </a:r>
            <a:r>
              <a:rPr lang="en-US" baseline="0" dirty="0" smtClean="0"/>
              <a:t> </a:t>
            </a:r>
            <a:r>
              <a:rPr lang="en-US" dirty="0" smtClean="0"/>
              <a:t>will provide</a:t>
            </a:r>
            <a:r>
              <a:rPr lang="en-US" baseline="0" dirty="0" smtClean="0"/>
              <a:t> notice to </a:t>
            </a:r>
            <a:r>
              <a:rPr lang="en-US" dirty="0" smtClean="0"/>
              <a:t>utility owners to proceed with </a:t>
            </a:r>
            <a:r>
              <a:rPr lang="en-US" baseline="0" dirty="0" smtClean="0"/>
              <a:t>relocation of utilities</a:t>
            </a:r>
            <a:r>
              <a:rPr lang="en-US" dirty="0" smtClean="0"/>
              <a:t>.</a:t>
            </a:r>
          </a:p>
          <a:p>
            <a:endParaRPr lang="en-US" dirty="0" smtClean="0"/>
          </a:p>
          <a:p>
            <a:r>
              <a:rPr lang="en-US" dirty="0" smtClean="0"/>
              <a:t>Note that any changes made to design plans</a:t>
            </a:r>
            <a:r>
              <a:rPr lang="en-US" baseline="0" dirty="0" smtClean="0"/>
              <a:t> may affect </a:t>
            </a:r>
            <a:r>
              <a:rPr lang="en-US" dirty="0" smtClean="0"/>
              <a:t>right of way acquisition, utility adjustments or railroad agreements.   The Right of Way Section should be notified immediately. </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10</a:t>
            </a:fld>
            <a:endParaRPr lang="en-US"/>
          </a:p>
        </p:txBody>
      </p:sp>
    </p:spTree>
    <p:extLst>
      <p:ext uri="{BB962C8B-B14F-4D97-AF65-F5344CB8AC3E}">
        <p14:creationId xmlns:p14="http://schemas.microsoft.com/office/powerpoint/2010/main" val="34655351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450" y="2763215"/>
            <a:ext cx="4991100" cy="13315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05601" y="273050"/>
            <a:ext cx="4876799" cy="1162050"/>
          </a:xfrm>
        </p:spPr>
        <p:txBody>
          <a:bodyPr anchor="b"/>
          <a:lstStyle>
            <a:lvl1pPr algn="l">
              <a:defRPr sz="24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6705602" y="1435101"/>
            <a:ext cx="4876798" cy="4691063"/>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a:p>
        </p:txBody>
      </p:sp>
      <p:sp>
        <p:nvSpPr>
          <p:cNvPr id="7" name="Footer Placeholder 6"/>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
        <p:nvSpPr>
          <p:cNvPr id="8" name="Picture Placeholder 7"/>
          <p:cNvSpPr>
            <a:spLocks noGrp="1"/>
          </p:cNvSpPr>
          <p:nvPr>
            <p:ph type="pic" sz="quarter" idx="12"/>
          </p:nvPr>
        </p:nvSpPr>
        <p:spPr>
          <a:xfrm>
            <a:off x="0" y="0"/>
            <a:ext cx="6096000" cy="6324600"/>
          </a:xfrm>
          <a:solidFill>
            <a:schemeClr val="bg1">
              <a:lumMod val="85000"/>
            </a:schemeClr>
          </a:solidFill>
          <a:ln>
            <a:noFill/>
          </a:ln>
        </p:spPr>
        <p:txBody>
          <a:bodyPr/>
          <a:lstStyle/>
          <a:p>
            <a:r>
              <a:rPr lang="en-US" smtClean="0"/>
              <a:t>Drag picture to placeholder or click icon to add</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876799" cy="1162050"/>
          </a:xfrm>
        </p:spPr>
        <p:txBody>
          <a:bodyPr anchor="b"/>
          <a:lstStyle>
            <a:lvl1pPr algn="l">
              <a:defRPr sz="24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609601" y="1435101"/>
            <a:ext cx="4876798" cy="4691063"/>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a:p>
        </p:txBody>
      </p:sp>
      <p:sp>
        <p:nvSpPr>
          <p:cNvPr id="7" name="Footer Placeholder 6"/>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
        <p:nvSpPr>
          <p:cNvPr id="8" name="Picture Placeholder 7"/>
          <p:cNvSpPr>
            <a:spLocks noGrp="1"/>
          </p:cNvSpPr>
          <p:nvPr>
            <p:ph type="pic" sz="quarter" idx="12"/>
          </p:nvPr>
        </p:nvSpPr>
        <p:spPr>
          <a:xfrm>
            <a:off x="6096000" y="-12698"/>
            <a:ext cx="3111500" cy="3228180"/>
          </a:xfrm>
          <a:solidFill>
            <a:schemeClr val="bg1">
              <a:lumMod val="85000"/>
            </a:schemeClr>
          </a:solidFill>
          <a:ln>
            <a:noFill/>
          </a:ln>
        </p:spPr>
        <p:txBody>
          <a:bodyPr/>
          <a:lstStyle/>
          <a:p>
            <a:r>
              <a:rPr lang="en-US" smtClean="0"/>
              <a:t>Drag picture to placeholder or click icon to add</a:t>
            </a:r>
            <a:endParaRPr lang="en-US"/>
          </a:p>
        </p:txBody>
      </p:sp>
      <p:sp>
        <p:nvSpPr>
          <p:cNvPr id="9" name="Picture Placeholder 7"/>
          <p:cNvSpPr>
            <a:spLocks noGrp="1"/>
          </p:cNvSpPr>
          <p:nvPr>
            <p:ph type="pic" sz="quarter" idx="13"/>
          </p:nvPr>
        </p:nvSpPr>
        <p:spPr>
          <a:xfrm>
            <a:off x="9093200" y="2"/>
            <a:ext cx="3111500" cy="3228180"/>
          </a:xfrm>
          <a:solidFill>
            <a:schemeClr val="bg1">
              <a:lumMod val="75000"/>
            </a:schemeClr>
          </a:solidFill>
          <a:ln>
            <a:noFill/>
          </a:ln>
        </p:spPr>
        <p:txBody>
          <a:bodyPr/>
          <a:lstStyle/>
          <a:p>
            <a:r>
              <a:rPr lang="en-US" smtClean="0"/>
              <a:t>Drag picture to placeholder or click icon to add</a:t>
            </a:r>
            <a:endParaRPr lang="en-US"/>
          </a:p>
        </p:txBody>
      </p:sp>
      <p:sp>
        <p:nvSpPr>
          <p:cNvPr id="10" name="Picture Placeholder 7"/>
          <p:cNvSpPr>
            <a:spLocks noGrp="1"/>
          </p:cNvSpPr>
          <p:nvPr>
            <p:ph type="pic" sz="quarter" idx="14"/>
          </p:nvPr>
        </p:nvSpPr>
        <p:spPr>
          <a:xfrm>
            <a:off x="6096000" y="3096420"/>
            <a:ext cx="3111500" cy="3228180"/>
          </a:xfrm>
          <a:solidFill>
            <a:schemeClr val="bg1">
              <a:lumMod val="50000"/>
            </a:schemeClr>
          </a:solidFill>
          <a:ln>
            <a:noFill/>
          </a:ln>
        </p:spPr>
        <p:txBody>
          <a:bodyPr/>
          <a:lstStyle/>
          <a:p>
            <a:r>
              <a:rPr lang="en-US" smtClean="0"/>
              <a:t>Drag picture to placeholder or click icon to add</a:t>
            </a:r>
            <a:endParaRPr lang="en-US"/>
          </a:p>
        </p:txBody>
      </p:sp>
      <p:sp>
        <p:nvSpPr>
          <p:cNvPr id="11" name="Picture Placeholder 7"/>
          <p:cNvSpPr>
            <a:spLocks noGrp="1"/>
          </p:cNvSpPr>
          <p:nvPr>
            <p:ph type="pic" sz="quarter" idx="15"/>
          </p:nvPr>
        </p:nvSpPr>
        <p:spPr>
          <a:xfrm>
            <a:off x="9093200" y="3096420"/>
            <a:ext cx="3111500" cy="3228180"/>
          </a:xfrm>
          <a:solidFill>
            <a:schemeClr val="bg1">
              <a:lumMod val="65000"/>
            </a:schemeClr>
          </a:solidFill>
          <a:ln>
            <a:noFill/>
          </a:ln>
        </p:spPr>
        <p:txBody>
          <a:bodyPr/>
          <a:lstStyle/>
          <a:p>
            <a:r>
              <a:rPr lang="en-US" smtClean="0"/>
              <a:t>Drag picture to placeholder or click icon to add</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54800" y="273050"/>
            <a:ext cx="4876799" cy="1162050"/>
          </a:xfrm>
        </p:spPr>
        <p:txBody>
          <a:bodyPr anchor="b"/>
          <a:lstStyle>
            <a:lvl1pPr algn="l">
              <a:defRPr sz="24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6654801" y="1435101"/>
            <a:ext cx="4876798" cy="4691063"/>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a:p>
        </p:txBody>
      </p:sp>
      <p:sp>
        <p:nvSpPr>
          <p:cNvPr id="7" name="Footer Placeholder 6"/>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
        <p:nvSpPr>
          <p:cNvPr id="8" name="Picture Placeholder 7"/>
          <p:cNvSpPr>
            <a:spLocks noGrp="1"/>
          </p:cNvSpPr>
          <p:nvPr>
            <p:ph type="pic" sz="quarter" idx="12"/>
          </p:nvPr>
        </p:nvSpPr>
        <p:spPr>
          <a:xfrm>
            <a:off x="0" y="-12698"/>
            <a:ext cx="3111500" cy="3228180"/>
          </a:xfrm>
          <a:solidFill>
            <a:schemeClr val="bg1">
              <a:lumMod val="85000"/>
            </a:schemeClr>
          </a:solidFill>
          <a:ln>
            <a:noFill/>
          </a:ln>
        </p:spPr>
        <p:txBody>
          <a:bodyPr/>
          <a:lstStyle/>
          <a:p>
            <a:r>
              <a:rPr lang="en-US" smtClean="0"/>
              <a:t>Drag picture to placeholder or click icon to add</a:t>
            </a:r>
            <a:endParaRPr lang="en-US"/>
          </a:p>
        </p:txBody>
      </p:sp>
      <p:sp>
        <p:nvSpPr>
          <p:cNvPr id="9" name="Picture Placeholder 7"/>
          <p:cNvSpPr>
            <a:spLocks noGrp="1"/>
          </p:cNvSpPr>
          <p:nvPr>
            <p:ph type="pic" sz="quarter" idx="13"/>
          </p:nvPr>
        </p:nvSpPr>
        <p:spPr>
          <a:xfrm>
            <a:off x="2997200" y="2"/>
            <a:ext cx="3111500" cy="3228180"/>
          </a:xfrm>
          <a:solidFill>
            <a:schemeClr val="bg1">
              <a:lumMod val="75000"/>
            </a:schemeClr>
          </a:solidFill>
          <a:ln>
            <a:noFill/>
          </a:ln>
        </p:spPr>
        <p:txBody>
          <a:bodyPr/>
          <a:lstStyle/>
          <a:p>
            <a:r>
              <a:rPr lang="en-US" smtClean="0"/>
              <a:t>Drag picture to placeholder or click icon to add</a:t>
            </a:r>
            <a:endParaRPr lang="en-US"/>
          </a:p>
        </p:txBody>
      </p:sp>
      <p:sp>
        <p:nvSpPr>
          <p:cNvPr id="10" name="Picture Placeholder 7"/>
          <p:cNvSpPr>
            <a:spLocks noGrp="1"/>
          </p:cNvSpPr>
          <p:nvPr>
            <p:ph type="pic" sz="quarter" idx="14"/>
          </p:nvPr>
        </p:nvSpPr>
        <p:spPr>
          <a:xfrm>
            <a:off x="0" y="3096420"/>
            <a:ext cx="3111500" cy="3228180"/>
          </a:xfrm>
          <a:solidFill>
            <a:schemeClr val="bg1">
              <a:lumMod val="50000"/>
            </a:schemeClr>
          </a:solidFill>
          <a:ln>
            <a:noFill/>
          </a:ln>
        </p:spPr>
        <p:txBody>
          <a:bodyPr/>
          <a:lstStyle/>
          <a:p>
            <a:r>
              <a:rPr lang="en-US" smtClean="0"/>
              <a:t>Drag picture to placeholder or click icon to add</a:t>
            </a:r>
            <a:endParaRPr lang="en-US"/>
          </a:p>
        </p:txBody>
      </p:sp>
      <p:sp>
        <p:nvSpPr>
          <p:cNvPr id="11" name="Picture Placeholder 7"/>
          <p:cNvSpPr>
            <a:spLocks noGrp="1"/>
          </p:cNvSpPr>
          <p:nvPr>
            <p:ph type="pic" sz="quarter" idx="15"/>
          </p:nvPr>
        </p:nvSpPr>
        <p:spPr>
          <a:xfrm>
            <a:off x="2997200" y="3096420"/>
            <a:ext cx="3111500" cy="3228180"/>
          </a:xfrm>
          <a:solidFill>
            <a:schemeClr val="bg1">
              <a:lumMod val="65000"/>
            </a:schemeClr>
          </a:solidFill>
          <a:ln>
            <a:noFill/>
          </a:ln>
        </p:spPr>
        <p:txBody>
          <a:bodyPr/>
          <a:lstStyle/>
          <a:p>
            <a:r>
              <a:rPr lang="en-US" smtClean="0"/>
              <a:t>Drag picture to placeholder or click icon to add</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282952" y="381001"/>
            <a:ext cx="2603496" cy="2715420"/>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a:p>
        </p:txBody>
      </p:sp>
      <p:sp>
        <p:nvSpPr>
          <p:cNvPr id="7" name="Footer Placeholder 6"/>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
        <p:nvSpPr>
          <p:cNvPr id="8" name="Picture Placeholder 7"/>
          <p:cNvSpPr>
            <a:spLocks noGrp="1"/>
          </p:cNvSpPr>
          <p:nvPr>
            <p:ph type="pic" sz="quarter" idx="12"/>
          </p:nvPr>
        </p:nvSpPr>
        <p:spPr>
          <a:xfrm>
            <a:off x="0" y="-12698"/>
            <a:ext cx="3073400" cy="3188651"/>
          </a:xfrm>
          <a:solidFill>
            <a:schemeClr val="bg1">
              <a:lumMod val="85000"/>
            </a:schemeClr>
          </a:solidFill>
          <a:ln>
            <a:noFill/>
          </a:ln>
        </p:spPr>
        <p:txBody>
          <a:bodyPr/>
          <a:lstStyle/>
          <a:p>
            <a:r>
              <a:rPr lang="en-US" smtClean="0"/>
              <a:t>Drag picture to placeholder or click icon to add</a:t>
            </a:r>
            <a:endParaRPr lang="en-US"/>
          </a:p>
        </p:txBody>
      </p:sp>
      <p:sp>
        <p:nvSpPr>
          <p:cNvPr id="9" name="Picture Placeholder 7"/>
          <p:cNvSpPr>
            <a:spLocks noGrp="1"/>
          </p:cNvSpPr>
          <p:nvPr>
            <p:ph type="pic" sz="quarter" idx="13"/>
          </p:nvPr>
        </p:nvSpPr>
        <p:spPr>
          <a:xfrm>
            <a:off x="6096000" y="2"/>
            <a:ext cx="3061159" cy="3175951"/>
          </a:xfrm>
          <a:solidFill>
            <a:schemeClr val="bg1">
              <a:lumMod val="75000"/>
            </a:schemeClr>
          </a:solidFill>
          <a:ln>
            <a:noFill/>
          </a:ln>
        </p:spPr>
        <p:txBody>
          <a:bodyPr/>
          <a:lstStyle/>
          <a:p>
            <a:r>
              <a:rPr lang="en-US" smtClean="0"/>
              <a:t>Drag picture to placeholder or click icon to add</a:t>
            </a:r>
            <a:endParaRPr lang="en-US"/>
          </a:p>
        </p:txBody>
      </p:sp>
      <p:sp>
        <p:nvSpPr>
          <p:cNvPr id="10" name="Picture Placeholder 7"/>
          <p:cNvSpPr>
            <a:spLocks noGrp="1"/>
          </p:cNvSpPr>
          <p:nvPr>
            <p:ph type="pic" sz="quarter" idx="14"/>
          </p:nvPr>
        </p:nvSpPr>
        <p:spPr>
          <a:xfrm>
            <a:off x="3073400" y="3182066"/>
            <a:ext cx="3028950" cy="3142534"/>
          </a:xfrm>
          <a:solidFill>
            <a:schemeClr val="bg1">
              <a:lumMod val="50000"/>
            </a:schemeClr>
          </a:solidFill>
          <a:ln>
            <a:noFill/>
          </a:ln>
        </p:spPr>
        <p:txBody>
          <a:bodyPr/>
          <a:lstStyle/>
          <a:p>
            <a:r>
              <a:rPr lang="en-US" smtClean="0"/>
              <a:t>Drag picture to placeholder or click icon to add</a:t>
            </a:r>
            <a:endParaRPr lang="en-US"/>
          </a:p>
        </p:txBody>
      </p:sp>
      <p:sp>
        <p:nvSpPr>
          <p:cNvPr id="11" name="Picture Placeholder 7"/>
          <p:cNvSpPr>
            <a:spLocks noGrp="1"/>
          </p:cNvSpPr>
          <p:nvPr>
            <p:ph type="pic" sz="quarter" idx="15"/>
          </p:nvPr>
        </p:nvSpPr>
        <p:spPr>
          <a:xfrm>
            <a:off x="9175750" y="3182066"/>
            <a:ext cx="3028950" cy="3142534"/>
          </a:xfrm>
          <a:solidFill>
            <a:schemeClr val="bg1">
              <a:lumMod val="65000"/>
            </a:schemeClr>
          </a:solidFill>
          <a:ln>
            <a:noFill/>
          </a:ln>
        </p:spPr>
        <p:txBody>
          <a:bodyPr/>
          <a:lstStyle/>
          <a:p>
            <a:r>
              <a:rPr lang="en-US" smtClean="0"/>
              <a:t>Drag picture to placeholder or click icon to add</a:t>
            </a:r>
            <a:endParaRPr lang="en-US"/>
          </a:p>
        </p:txBody>
      </p:sp>
      <p:sp>
        <p:nvSpPr>
          <p:cNvPr id="12" name="Text Placeholder 3"/>
          <p:cNvSpPr>
            <a:spLocks noGrp="1"/>
          </p:cNvSpPr>
          <p:nvPr>
            <p:ph type="body" sz="half" idx="16"/>
          </p:nvPr>
        </p:nvSpPr>
        <p:spPr>
          <a:xfrm>
            <a:off x="9385304" y="381001"/>
            <a:ext cx="2603496" cy="2715420"/>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ext Placeholder 3"/>
          <p:cNvSpPr>
            <a:spLocks noGrp="1"/>
          </p:cNvSpPr>
          <p:nvPr>
            <p:ph type="body" sz="half" idx="17"/>
          </p:nvPr>
        </p:nvSpPr>
        <p:spPr>
          <a:xfrm>
            <a:off x="355604" y="3429000"/>
            <a:ext cx="2603496" cy="2715420"/>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8"/>
          </p:nvPr>
        </p:nvSpPr>
        <p:spPr>
          <a:xfrm>
            <a:off x="6324831" y="3429000"/>
            <a:ext cx="2603496" cy="2715420"/>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282952" y="381000"/>
            <a:ext cx="2603496" cy="5714999"/>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a:p>
        </p:txBody>
      </p:sp>
      <p:sp>
        <p:nvSpPr>
          <p:cNvPr id="7" name="Footer Placeholder 6"/>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
        <p:nvSpPr>
          <p:cNvPr id="8" name="Picture Placeholder 7"/>
          <p:cNvSpPr>
            <a:spLocks noGrp="1"/>
          </p:cNvSpPr>
          <p:nvPr>
            <p:ph type="pic" sz="quarter" idx="12"/>
          </p:nvPr>
        </p:nvSpPr>
        <p:spPr>
          <a:xfrm>
            <a:off x="0" y="-12698"/>
            <a:ext cx="3073400" cy="6337298"/>
          </a:xfrm>
          <a:solidFill>
            <a:schemeClr val="bg1">
              <a:lumMod val="85000"/>
            </a:schemeClr>
          </a:solidFill>
          <a:ln>
            <a:noFill/>
          </a:ln>
        </p:spPr>
        <p:txBody>
          <a:bodyPr/>
          <a:lstStyle/>
          <a:p>
            <a:r>
              <a:rPr lang="en-US" smtClean="0"/>
              <a:t>Drag picture to placeholder or click icon to add</a:t>
            </a:r>
            <a:endParaRPr lang="en-US"/>
          </a:p>
        </p:txBody>
      </p:sp>
      <p:sp>
        <p:nvSpPr>
          <p:cNvPr id="9" name="Picture Placeholder 7"/>
          <p:cNvSpPr>
            <a:spLocks noGrp="1"/>
          </p:cNvSpPr>
          <p:nvPr>
            <p:ph type="pic" sz="quarter" idx="13"/>
          </p:nvPr>
        </p:nvSpPr>
        <p:spPr>
          <a:xfrm>
            <a:off x="6096000" y="2"/>
            <a:ext cx="3061159" cy="6324598"/>
          </a:xfrm>
          <a:solidFill>
            <a:schemeClr val="bg1">
              <a:lumMod val="75000"/>
            </a:schemeClr>
          </a:solidFill>
          <a:ln>
            <a:noFill/>
          </a:ln>
        </p:spPr>
        <p:txBody>
          <a:bodyPr/>
          <a:lstStyle/>
          <a:p>
            <a:r>
              <a:rPr lang="en-US" smtClean="0"/>
              <a:t>Drag picture to placeholder or click icon to add</a:t>
            </a:r>
            <a:endParaRPr lang="en-US"/>
          </a:p>
        </p:txBody>
      </p:sp>
      <p:sp>
        <p:nvSpPr>
          <p:cNvPr id="12" name="Text Placeholder 3"/>
          <p:cNvSpPr>
            <a:spLocks noGrp="1"/>
          </p:cNvSpPr>
          <p:nvPr>
            <p:ph type="body" sz="half" idx="16"/>
          </p:nvPr>
        </p:nvSpPr>
        <p:spPr>
          <a:xfrm>
            <a:off x="9385304" y="381001"/>
            <a:ext cx="2603496" cy="5714998"/>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a:p>
        </p:txBody>
      </p:sp>
      <p:sp>
        <p:nvSpPr>
          <p:cNvPr id="7" name="Footer Placeholder 6"/>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
        <p:nvSpPr>
          <p:cNvPr id="12" name="Text Placeholder 3"/>
          <p:cNvSpPr>
            <a:spLocks noGrp="1"/>
          </p:cNvSpPr>
          <p:nvPr>
            <p:ph type="body" sz="half" idx="16"/>
          </p:nvPr>
        </p:nvSpPr>
        <p:spPr>
          <a:xfrm>
            <a:off x="6553200" y="2438400"/>
            <a:ext cx="5029200" cy="3200400"/>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Chart Placeholder 2"/>
          <p:cNvSpPr>
            <a:spLocks noGrp="1"/>
          </p:cNvSpPr>
          <p:nvPr>
            <p:ph type="chart" sz="quarter" idx="19"/>
          </p:nvPr>
        </p:nvSpPr>
        <p:spPr>
          <a:xfrm>
            <a:off x="-2446" y="1371600"/>
            <a:ext cx="6102350" cy="4953001"/>
          </a:xfrm>
        </p:spPr>
        <p:txBody>
          <a:bodyPr/>
          <a:lstStyle/>
          <a:p>
            <a:r>
              <a:rPr lang="en-US" smtClean="0"/>
              <a:t>Click icon to add chart</a:t>
            </a:r>
            <a:endParaRPr lang="en-US"/>
          </a:p>
        </p:txBody>
      </p:sp>
      <p:sp>
        <p:nvSpPr>
          <p:cNvPr id="15" name="Title 1"/>
          <p:cNvSpPr>
            <a:spLocks noGrp="1"/>
          </p:cNvSpPr>
          <p:nvPr>
            <p:ph type="title"/>
          </p:nvPr>
        </p:nvSpPr>
        <p:spPr>
          <a:xfrm>
            <a:off x="609600" y="533400"/>
            <a:ext cx="11176000" cy="533400"/>
          </a:xfrm>
        </p:spPr>
        <p:txBody>
          <a:bodyPr/>
          <a:lstStyle>
            <a:lvl1pPr algn="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a:p>
        </p:txBody>
      </p:sp>
      <p:sp>
        <p:nvSpPr>
          <p:cNvPr id="7" name="Footer Placeholder 6"/>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
        <p:nvSpPr>
          <p:cNvPr id="12" name="Text Placeholder 3"/>
          <p:cNvSpPr>
            <a:spLocks noGrp="1"/>
          </p:cNvSpPr>
          <p:nvPr>
            <p:ph type="body" sz="half" idx="16"/>
          </p:nvPr>
        </p:nvSpPr>
        <p:spPr>
          <a:xfrm>
            <a:off x="609600" y="2438400"/>
            <a:ext cx="5029200" cy="3200400"/>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Chart Placeholder 2"/>
          <p:cNvSpPr>
            <a:spLocks noGrp="1"/>
          </p:cNvSpPr>
          <p:nvPr>
            <p:ph type="chart" sz="quarter" idx="19"/>
          </p:nvPr>
        </p:nvSpPr>
        <p:spPr>
          <a:xfrm>
            <a:off x="6096000" y="1371600"/>
            <a:ext cx="6102350" cy="4953001"/>
          </a:xfrm>
        </p:spPr>
        <p:txBody>
          <a:bodyPr/>
          <a:lstStyle/>
          <a:p>
            <a:r>
              <a:rPr lang="en-US" smtClean="0"/>
              <a:t>Click icon to add chart</a:t>
            </a:r>
            <a:endParaRPr lang="en-US"/>
          </a:p>
        </p:txBody>
      </p:sp>
      <p:sp>
        <p:nvSpPr>
          <p:cNvPr id="15" name="Title 1"/>
          <p:cNvSpPr>
            <a:spLocks noGrp="1"/>
          </p:cNvSpPr>
          <p:nvPr>
            <p:ph type="title"/>
          </p:nvPr>
        </p:nvSpPr>
        <p:spPr>
          <a:xfrm>
            <a:off x="609600" y="533400"/>
            <a:ext cx="11176000" cy="533400"/>
          </a:xfrm>
        </p:spPr>
        <p:txBody>
          <a:bodyPr/>
          <a:lstStyle>
            <a:lvl1pPr algn="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876799" cy="1162050"/>
          </a:xfrm>
        </p:spPr>
        <p:txBody>
          <a:bodyPr anchor="b"/>
          <a:lstStyle>
            <a:lvl1pPr algn="l">
              <a:defRPr sz="24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609601" y="1435101"/>
            <a:ext cx="4876798" cy="4691063"/>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a:p>
        </p:txBody>
      </p:sp>
      <p:sp>
        <p:nvSpPr>
          <p:cNvPr id="7" name="Footer Placeholder 6"/>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
        <p:nvSpPr>
          <p:cNvPr id="6" name="Chart Placeholder 5"/>
          <p:cNvSpPr>
            <a:spLocks noGrp="1"/>
          </p:cNvSpPr>
          <p:nvPr>
            <p:ph type="chart" sz="quarter" idx="12"/>
          </p:nvPr>
        </p:nvSpPr>
        <p:spPr>
          <a:xfrm>
            <a:off x="6096000" y="0"/>
            <a:ext cx="6096000" cy="6324600"/>
          </a:xfrm>
        </p:spPr>
        <p:txBody>
          <a:bodyPr/>
          <a:lstStyle/>
          <a:p>
            <a:r>
              <a:rPr lang="en-US" smtClean="0"/>
              <a:t>Click icon to add chart</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a:p>
        </p:txBody>
      </p:sp>
      <p:sp>
        <p:nvSpPr>
          <p:cNvPr id="7" name="Footer Placeholder 6"/>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
        <p:nvSpPr>
          <p:cNvPr id="6" name="Chart Placeholder 5"/>
          <p:cNvSpPr>
            <a:spLocks noGrp="1"/>
          </p:cNvSpPr>
          <p:nvPr>
            <p:ph type="chart" sz="quarter" idx="12"/>
          </p:nvPr>
        </p:nvSpPr>
        <p:spPr>
          <a:xfrm>
            <a:off x="0" y="1295400"/>
            <a:ext cx="12192000" cy="5029200"/>
          </a:xfrm>
        </p:spPr>
        <p:txBody>
          <a:bodyPr/>
          <a:lstStyle/>
          <a:p>
            <a:r>
              <a:rPr lang="en-US" smtClean="0"/>
              <a:t>Click icon to add chart</a:t>
            </a:r>
            <a:endParaRPr lang="en-US"/>
          </a:p>
        </p:txBody>
      </p:sp>
      <p:sp>
        <p:nvSpPr>
          <p:cNvPr id="8" name="Title 1"/>
          <p:cNvSpPr txBox="1">
            <a:spLocks/>
          </p:cNvSpPr>
          <p:nvPr userDrawn="1"/>
        </p:nvSpPr>
        <p:spPr bwMode="auto">
          <a:xfrm>
            <a:off x="609600" y="533400"/>
            <a:ext cx="111760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408D"/>
                </a:solidFill>
                <a:latin typeface="+mj-lt"/>
                <a:ea typeface="+mj-ea"/>
                <a:cs typeface="+mj-cs"/>
              </a:defRPr>
            </a:lvl1pPr>
            <a:lvl2pPr algn="ctr" rtl="0" eaLnBrk="0" fontAlgn="base" hangingPunct="0">
              <a:spcBef>
                <a:spcPct val="0"/>
              </a:spcBef>
              <a:spcAft>
                <a:spcPct val="0"/>
              </a:spcAft>
              <a:defRPr sz="2400" b="1">
                <a:solidFill>
                  <a:srgbClr val="FF8000"/>
                </a:solidFill>
                <a:latin typeface="Arial" charset="0"/>
                <a:ea typeface="ＭＳ Ｐゴシック" pitchFamily="1" charset="-128"/>
              </a:defRPr>
            </a:lvl2pPr>
            <a:lvl3pPr algn="ctr" rtl="0" eaLnBrk="0" fontAlgn="base" hangingPunct="0">
              <a:spcBef>
                <a:spcPct val="0"/>
              </a:spcBef>
              <a:spcAft>
                <a:spcPct val="0"/>
              </a:spcAft>
              <a:defRPr sz="2400" b="1">
                <a:solidFill>
                  <a:srgbClr val="FF8000"/>
                </a:solidFill>
                <a:latin typeface="Arial" charset="0"/>
                <a:ea typeface="ＭＳ Ｐゴシック" pitchFamily="1" charset="-128"/>
              </a:defRPr>
            </a:lvl3pPr>
            <a:lvl4pPr algn="ctr" rtl="0" eaLnBrk="0" fontAlgn="base" hangingPunct="0">
              <a:spcBef>
                <a:spcPct val="0"/>
              </a:spcBef>
              <a:spcAft>
                <a:spcPct val="0"/>
              </a:spcAft>
              <a:defRPr sz="2400" b="1">
                <a:solidFill>
                  <a:srgbClr val="FF8000"/>
                </a:solidFill>
                <a:latin typeface="Arial" charset="0"/>
                <a:ea typeface="ＭＳ Ｐゴシック" pitchFamily="1" charset="-128"/>
              </a:defRPr>
            </a:lvl4pPr>
            <a:lvl5pPr algn="ctr" rtl="0" eaLnBrk="0" fontAlgn="base" hangingPunct="0">
              <a:spcBef>
                <a:spcPct val="0"/>
              </a:spcBef>
              <a:spcAft>
                <a:spcPct val="0"/>
              </a:spcAft>
              <a:defRPr sz="2400" b="1">
                <a:solidFill>
                  <a:srgbClr val="FF8000"/>
                </a:solidFill>
                <a:latin typeface="Arial" charset="0"/>
                <a:ea typeface="ＭＳ Ｐゴシック" pitchFamily="1" charset="-128"/>
              </a:defRPr>
            </a:lvl5pPr>
            <a:lvl6pPr marL="457200" algn="ctr" rtl="0" fontAlgn="base">
              <a:spcBef>
                <a:spcPct val="0"/>
              </a:spcBef>
              <a:spcAft>
                <a:spcPct val="0"/>
              </a:spcAft>
              <a:defRPr sz="2400" b="1">
                <a:solidFill>
                  <a:srgbClr val="FF8000"/>
                </a:solidFill>
                <a:latin typeface="Arial" charset="0"/>
                <a:ea typeface="ＭＳ Ｐゴシック" pitchFamily="1" charset="-128"/>
              </a:defRPr>
            </a:lvl6pPr>
            <a:lvl7pPr marL="914400" algn="ctr" rtl="0" fontAlgn="base">
              <a:spcBef>
                <a:spcPct val="0"/>
              </a:spcBef>
              <a:spcAft>
                <a:spcPct val="0"/>
              </a:spcAft>
              <a:defRPr sz="2400" b="1">
                <a:solidFill>
                  <a:srgbClr val="FF8000"/>
                </a:solidFill>
                <a:latin typeface="Arial" charset="0"/>
                <a:ea typeface="ＭＳ Ｐゴシック" pitchFamily="1" charset="-128"/>
              </a:defRPr>
            </a:lvl7pPr>
            <a:lvl8pPr marL="1371600" algn="ctr" rtl="0" fontAlgn="base">
              <a:spcBef>
                <a:spcPct val="0"/>
              </a:spcBef>
              <a:spcAft>
                <a:spcPct val="0"/>
              </a:spcAft>
              <a:defRPr sz="2400" b="1">
                <a:solidFill>
                  <a:srgbClr val="FF8000"/>
                </a:solidFill>
                <a:latin typeface="Arial" charset="0"/>
                <a:ea typeface="ＭＳ Ｐゴシック" pitchFamily="1" charset="-128"/>
              </a:defRPr>
            </a:lvl8pPr>
            <a:lvl9pPr marL="1828800" algn="ctr" rtl="0" fontAlgn="base">
              <a:spcBef>
                <a:spcPct val="0"/>
              </a:spcBef>
              <a:spcAft>
                <a:spcPct val="0"/>
              </a:spcAft>
              <a:defRPr sz="2400" b="1">
                <a:solidFill>
                  <a:srgbClr val="FF8000"/>
                </a:solidFill>
                <a:latin typeface="Arial" charset="0"/>
                <a:ea typeface="ＭＳ Ｐゴシック" pitchFamily="1" charset="-128"/>
              </a:defRPr>
            </a:lvl9pPr>
          </a:lstStyle>
          <a:p>
            <a:r>
              <a:rPr lang="en-US" kern="0" smtClean="0"/>
              <a:t>Click to edit Master title style</a:t>
            </a:r>
            <a:endParaRPr lang="en-US" kern="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a:p>
        </p:txBody>
      </p:sp>
      <p:sp>
        <p:nvSpPr>
          <p:cNvPr id="7" name="Footer Placeholder 6"/>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
        <p:nvSpPr>
          <p:cNvPr id="4" name="Table Placeholder 3"/>
          <p:cNvSpPr>
            <a:spLocks noGrp="1"/>
          </p:cNvSpPr>
          <p:nvPr>
            <p:ph type="tbl" sz="quarter" idx="12"/>
          </p:nvPr>
        </p:nvSpPr>
        <p:spPr>
          <a:xfrm>
            <a:off x="0" y="1295400"/>
            <a:ext cx="12192000" cy="5029200"/>
          </a:xfrm>
        </p:spPr>
        <p:txBody>
          <a:bodyPr/>
          <a:lstStyle/>
          <a:p>
            <a:r>
              <a:rPr lang="en-US" smtClean="0"/>
              <a:t>Click icon to add table</a:t>
            </a:r>
            <a:endParaRPr lang="en-US"/>
          </a:p>
        </p:txBody>
      </p:sp>
      <p:sp>
        <p:nvSpPr>
          <p:cNvPr id="8" name="Title 1"/>
          <p:cNvSpPr>
            <a:spLocks noGrp="1"/>
          </p:cNvSpPr>
          <p:nvPr>
            <p:ph type="title"/>
          </p:nvPr>
        </p:nvSpPr>
        <p:spPr>
          <a:xfrm>
            <a:off x="609600" y="533400"/>
            <a:ext cx="11176000" cy="533400"/>
          </a:xfrm>
        </p:spPr>
        <p:txBody>
          <a:bodyPr/>
          <a:lstStyle>
            <a:lvl1pPr algn="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rgbClr val="0E3793"/>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rgbClr val="0E379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528"/>
            <a:ext cx="914400" cy="243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a:p>
        </p:txBody>
      </p:sp>
      <p:sp>
        <p:nvSpPr>
          <p:cNvPr id="7" name="Footer Placeholder 6"/>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
        <p:nvSpPr>
          <p:cNvPr id="6" name="Media Placeholder 5"/>
          <p:cNvSpPr>
            <a:spLocks noGrp="1"/>
          </p:cNvSpPr>
          <p:nvPr>
            <p:ph type="media" sz="quarter" idx="12"/>
          </p:nvPr>
        </p:nvSpPr>
        <p:spPr>
          <a:xfrm>
            <a:off x="0" y="1295400"/>
            <a:ext cx="12192000" cy="5029200"/>
          </a:xfrm>
        </p:spPr>
        <p:txBody>
          <a:bodyPr/>
          <a:lstStyle/>
          <a:p>
            <a:r>
              <a:rPr lang="en-US" smtClean="0"/>
              <a:t>Click icon to add media</a:t>
            </a:r>
            <a:endParaRPr lang="en-US"/>
          </a:p>
        </p:txBody>
      </p:sp>
      <p:sp>
        <p:nvSpPr>
          <p:cNvPr id="8" name="Title 1"/>
          <p:cNvSpPr>
            <a:spLocks noGrp="1"/>
          </p:cNvSpPr>
          <p:nvPr>
            <p:ph type="title"/>
          </p:nvPr>
        </p:nvSpPr>
        <p:spPr>
          <a:xfrm>
            <a:off x="609600" y="533400"/>
            <a:ext cx="11176000" cy="533400"/>
          </a:xfrm>
        </p:spPr>
        <p:txBody>
          <a:bodyPr/>
          <a:lstStyle>
            <a:lvl1pPr algn="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a:p>
        </p:txBody>
      </p:sp>
      <p:sp>
        <p:nvSpPr>
          <p:cNvPr id="6" name="Media Placeholder 5"/>
          <p:cNvSpPr>
            <a:spLocks noGrp="1"/>
          </p:cNvSpPr>
          <p:nvPr>
            <p:ph type="media" sz="quarter" idx="11"/>
          </p:nvPr>
        </p:nvSpPr>
        <p:spPr>
          <a:xfrm>
            <a:off x="609600" y="1295400"/>
            <a:ext cx="11176000" cy="4800600"/>
          </a:xfrm>
        </p:spPr>
        <p:txBody>
          <a:bodyPr/>
          <a:lstStyle/>
          <a:p>
            <a:r>
              <a:rPr lang="en-US" smtClean="0"/>
              <a:t>Click icon to add media</a:t>
            </a:r>
            <a:endParaRPr lang="en-US"/>
          </a:p>
        </p:txBody>
      </p:sp>
      <p:sp>
        <p:nvSpPr>
          <p:cNvPr id="3" name="Footer Placeholder 2"/>
          <p:cNvSpPr>
            <a:spLocks noGrp="1"/>
          </p:cNvSpPr>
          <p:nvPr>
            <p:ph type="ftr" sz="quarter" idx="12"/>
          </p:nvPr>
        </p:nvSpPr>
        <p:spPr>
          <a:xfrm>
            <a:off x="2971800" y="6520544"/>
            <a:ext cx="7734299" cy="131366"/>
          </a:xfrm>
          <a:prstGeom prst="rect">
            <a:avLst/>
          </a:prstGeom>
        </p:spPr>
        <p:txBody>
          <a:bodyPr/>
          <a:lstStyle/>
          <a:p>
            <a:r>
              <a:rPr lang="en-US" smtClean="0"/>
              <a:t>Virginia Department of Transportation</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1219200"/>
            <a:ext cx="5486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99200" y="1219200"/>
            <a:ext cx="5486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C2EF6647-AE92-4454-80D2-E2C2F9DF8C74}" type="slidenum">
              <a:rPr lang="en-US"/>
              <a:pPr>
                <a:defRPr/>
              </a:pPr>
              <a:t>‹#›</a:t>
            </a:fld>
            <a:endParaRPr lang="en-US"/>
          </a:p>
        </p:txBody>
      </p:sp>
      <p:sp>
        <p:nvSpPr>
          <p:cNvPr id="7" name="Footer Placeholder 6"/>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876799" cy="1162050"/>
          </a:xfrm>
        </p:spPr>
        <p:txBody>
          <a:bodyPr anchor="b"/>
          <a:lstStyle>
            <a:lvl1pPr algn="l">
              <a:defRPr sz="2400" b="1"/>
            </a:lvl1pPr>
          </a:lstStyle>
          <a:p>
            <a:r>
              <a:rPr lang="en-US" smtClean="0"/>
              <a:t>Click to edit Master title style</a:t>
            </a:r>
            <a:endParaRPr lang="en-US" dirty="0"/>
          </a:p>
        </p:txBody>
      </p:sp>
      <p:sp>
        <p:nvSpPr>
          <p:cNvPr id="3" name="Content Placeholder 2"/>
          <p:cNvSpPr>
            <a:spLocks noGrp="1"/>
          </p:cNvSpPr>
          <p:nvPr>
            <p:ph idx="1"/>
          </p:nvPr>
        </p:nvSpPr>
        <p:spPr>
          <a:xfrm>
            <a:off x="6096000" y="0"/>
            <a:ext cx="6095999" cy="6324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1435101"/>
            <a:ext cx="4876798" cy="4691063"/>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a:p>
        </p:txBody>
      </p:sp>
      <p:sp>
        <p:nvSpPr>
          <p:cNvPr id="7" name="Footer Placeholder 6"/>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FF59C93-6A38-4A55-A434-A99FA1DFD39E}" type="slidenum">
              <a:rPr lang="en-US"/>
              <a:pPr>
                <a:defRPr/>
              </a:pPr>
              <a:t>‹#›</a:t>
            </a:fld>
            <a:endParaRPr lang="en-US"/>
          </a:p>
        </p:txBody>
      </p:sp>
      <p:sp>
        <p:nvSpPr>
          <p:cNvPr id="6" name="Footer Placeholder 5"/>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72800" y="228600"/>
            <a:ext cx="812800" cy="5715000"/>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28600"/>
            <a:ext cx="10058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99306E3-FDEF-49FA-A1B1-E5156458F359}" type="slidenum">
              <a:rPr lang="en-US"/>
              <a:pPr>
                <a:defRPr/>
              </a:pPr>
              <a:t>‹#›</a:t>
            </a:fld>
            <a:endParaRPr lang="en-US"/>
          </a:p>
        </p:txBody>
      </p:sp>
      <p:sp>
        <p:nvSpPr>
          <p:cNvPr id="6" name="Footer Placeholder 5"/>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408D"/>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450" y="2783076"/>
            <a:ext cx="4991100" cy="13317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FE5815"/>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450" y="2783076"/>
            <a:ext cx="4991100" cy="13317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solidFill>
          <a:srgbClr val="0E379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8" name="Rectangle 7"/>
          <p:cNvSpPr/>
          <p:nvPr userDrawn="1"/>
        </p:nvSpPr>
        <p:spPr bwMode="auto">
          <a:xfrm>
            <a:off x="963084" y="5486400"/>
            <a:ext cx="60959" cy="381001"/>
          </a:xfrm>
          <a:prstGeom prst="rect">
            <a:avLst/>
          </a:prstGeom>
          <a:solidFill>
            <a:srgbClr val="0040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11_Section Header">
    <p:bg>
      <p:bgPr>
        <a:solidFill>
          <a:srgbClr val="FE581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8" name="Rectangle 7"/>
          <p:cNvSpPr/>
          <p:nvPr userDrawn="1"/>
        </p:nvSpPr>
        <p:spPr bwMode="auto">
          <a:xfrm>
            <a:off x="963084" y="5486400"/>
            <a:ext cx="60959" cy="381001"/>
          </a:xfrm>
          <a:prstGeom prst="rect">
            <a:avLst/>
          </a:prstGeom>
          <a:solidFill>
            <a:srgbClr val="0040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lvl1pPr>
            <a:lvl2pPr>
              <a:defRPr sz="24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a:p>
        </p:txBody>
      </p:sp>
      <p:sp>
        <p:nvSpPr>
          <p:cNvPr id="6" name="Footer Placeholder 5"/>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
        <p:nvSpPr>
          <p:cNvPr id="5" name="Title 4"/>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solidFill>
          <a:srgbClr val="E4A61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bg>
      <p:bgPr>
        <a:solidFill>
          <a:srgbClr val="B1132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4_Section Header">
    <p:bg>
      <p:bgPr>
        <a:solidFill>
          <a:srgbClr val="40BAB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5_Section Header">
    <p:bg>
      <p:bgPr>
        <a:solidFill>
          <a:srgbClr val="2D624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6_Section Header">
    <p:bg>
      <p:bgPr>
        <a:solidFill>
          <a:srgbClr val="94BB1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7_Section Header">
    <p:bg>
      <p:bgPr>
        <a:solidFill>
          <a:srgbClr val="7E858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8_Section Header">
    <p:bg>
      <p:bgPr>
        <a:solidFill>
          <a:srgbClr val="8B8F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9_Section Header">
    <p:bg>
      <p:bgPr>
        <a:solidFill>
          <a:srgbClr val="9F928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10_Section Header">
    <p:bg>
      <p:bgPr>
        <a:solidFill>
          <a:srgbClr val="A62BB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Color Fill">
    <p:bg>
      <p:bgPr>
        <a:solidFill>
          <a:srgbClr val="FD581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a:p>
        </p:txBody>
      </p:sp>
      <p:sp>
        <p:nvSpPr>
          <p:cNvPr id="6" name="Footer Placeholder 5"/>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12192000" cy="4419600"/>
          </a:xfrm>
          <a:solidFill>
            <a:schemeClr val="bg1">
              <a:lumMod val="85000"/>
            </a:schemeClr>
          </a:solidFill>
        </p:spPr>
        <p:txBody>
          <a:bodyPr/>
          <a:lstStyle/>
          <a:p>
            <a:r>
              <a:rPr lang="en-US" smtClean="0"/>
              <a:t>Drag picture to placeholder or click icon to add</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1AB23894-2F61-4C37-A959-A5AEBB6864F6}" type="slidenum">
              <a:rPr lang="en-US"/>
              <a:pPr>
                <a:defRPr/>
              </a:pPr>
              <a:t>‹#›</a:t>
            </a:fld>
            <a:endParaRPr lang="en-US"/>
          </a:p>
        </p:txBody>
      </p:sp>
      <p:sp>
        <p:nvSpPr>
          <p:cNvPr id="3" name="Footer Placeholder 2"/>
          <p:cNvSpPr>
            <a:spLocks noGrp="1"/>
          </p:cNvSpPr>
          <p:nvPr>
            <p:ph type="ftr" sz="quarter" idx="12"/>
          </p:nvPr>
        </p:nvSpPr>
        <p:spPr>
          <a:xfrm>
            <a:off x="2971800" y="6520544"/>
            <a:ext cx="7734299" cy="131366"/>
          </a:xfrm>
          <a:prstGeom prst="rect">
            <a:avLst/>
          </a:prstGeom>
        </p:spPr>
        <p:txBody>
          <a:bodyPr/>
          <a:lstStyle/>
          <a:p>
            <a:r>
              <a:rPr lang="en-US" smtClean="0"/>
              <a:t>Virginia Department of Transportation</a:t>
            </a:r>
            <a:endParaRPr lang="en-US" dirty="0" smtClean="0"/>
          </a:p>
        </p:txBody>
      </p:sp>
      <p:sp>
        <p:nvSpPr>
          <p:cNvPr id="7" name="Title 1"/>
          <p:cNvSpPr>
            <a:spLocks noGrp="1"/>
          </p:cNvSpPr>
          <p:nvPr>
            <p:ph type="title"/>
          </p:nvPr>
        </p:nvSpPr>
        <p:spPr>
          <a:xfrm>
            <a:off x="609600" y="4648200"/>
            <a:ext cx="11176000" cy="533400"/>
          </a:xfrm>
        </p:spPr>
        <p:txBody>
          <a:bodyPr/>
          <a:lstStyle>
            <a:lvl1pPr algn="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3_Color Fill">
    <p:bg>
      <p:bgPr>
        <a:solidFill>
          <a:srgbClr val="A62BB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a:p>
        </p:txBody>
      </p:sp>
      <p:sp>
        <p:nvSpPr>
          <p:cNvPr id="6" name="Footer Placeholder 5"/>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_Color Fill">
    <p:bg>
      <p:bgPr>
        <a:solidFill>
          <a:srgbClr val="9F928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a:p>
        </p:txBody>
      </p:sp>
      <p:sp>
        <p:nvSpPr>
          <p:cNvPr id="6" name="Footer Placeholder 5"/>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5_Color Fill">
    <p:bg>
      <p:bgPr>
        <a:solidFill>
          <a:srgbClr val="8B8F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a:p>
        </p:txBody>
      </p:sp>
      <p:sp>
        <p:nvSpPr>
          <p:cNvPr id="6" name="Footer Placeholder 5"/>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6_Color Fill">
    <p:bg>
      <p:bgPr>
        <a:solidFill>
          <a:srgbClr val="7E858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a:p>
        </p:txBody>
      </p:sp>
      <p:sp>
        <p:nvSpPr>
          <p:cNvPr id="6" name="Footer Placeholder 5"/>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7_Color Fill">
    <p:bg>
      <p:bgPr>
        <a:solidFill>
          <a:srgbClr val="94BB1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a:p>
        </p:txBody>
      </p:sp>
      <p:sp>
        <p:nvSpPr>
          <p:cNvPr id="6" name="Footer Placeholder 5"/>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8_Color Fill">
    <p:bg>
      <p:bgPr>
        <a:solidFill>
          <a:srgbClr val="2D624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a:p>
        </p:txBody>
      </p:sp>
      <p:sp>
        <p:nvSpPr>
          <p:cNvPr id="6" name="Footer Placeholder 5"/>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9_Color Fill">
    <p:bg>
      <p:bgPr>
        <a:solidFill>
          <a:srgbClr val="40BAB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a:p>
        </p:txBody>
      </p:sp>
      <p:sp>
        <p:nvSpPr>
          <p:cNvPr id="6" name="Footer Placeholder 5"/>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0_Color Fill">
    <p:bg>
      <p:bgPr>
        <a:solidFill>
          <a:srgbClr val="B1132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a:p>
        </p:txBody>
      </p:sp>
      <p:sp>
        <p:nvSpPr>
          <p:cNvPr id="6" name="Footer Placeholder 5"/>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1_Color Fill">
    <p:bg>
      <p:bgPr>
        <a:solidFill>
          <a:srgbClr val="E4A61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a:p>
        </p:txBody>
      </p:sp>
      <p:sp>
        <p:nvSpPr>
          <p:cNvPr id="6" name="Footer Placeholder 5"/>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2_Color Fill">
    <p:bg>
      <p:bgPr>
        <a:solidFill>
          <a:srgbClr val="0E379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a:p>
        </p:txBody>
      </p:sp>
      <p:sp>
        <p:nvSpPr>
          <p:cNvPr id="6" name="Footer Placeholder 5"/>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Picture Placeholder 5"/>
          <p:cNvSpPr>
            <a:spLocks noGrp="1"/>
          </p:cNvSpPr>
          <p:nvPr>
            <p:ph type="pic" sz="quarter" idx="11"/>
          </p:nvPr>
        </p:nvSpPr>
        <p:spPr>
          <a:xfrm>
            <a:off x="0" y="0"/>
            <a:ext cx="12192000" cy="3429000"/>
          </a:xfrm>
          <a:solidFill>
            <a:schemeClr val="bg1">
              <a:lumMod val="85000"/>
            </a:schemeClr>
          </a:solidFill>
        </p:spPr>
        <p:txBody>
          <a:bodyPr/>
          <a:lstStyle/>
          <a:p>
            <a:r>
              <a:rPr lang="en-US" smtClean="0"/>
              <a:t>Drag picture to placeholder or click icon to add</a:t>
            </a:r>
            <a:endParaRPr lang="en-US"/>
          </a:p>
        </p:txBody>
      </p:sp>
      <p:sp>
        <p:nvSpPr>
          <p:cNvPr id="2" name="Title 1"/>
          <p:cNvSpPr>
            <a:spLocks noGrp="1"/>
          </p:cNvSpPr>
          <p:nvPr>
            <p:ph type="title"/>
          </p:nvPr>
        </p:nvSpPr>
        <p:spPr>
          <a:xfrm>
            <a:off x="609600" y="3657600"/>
            <a:ext cx="11176000" cy="533400"/>
          </a:xfrm>
        </p:spPr>
        <p:txBody>
          <a:bodyPr/>
          <a:lstStyle>
            <a:lvl1pPr algn="l">
              <a:defRPr/>
            </a:lvl1pPr>
          </a:lstStyle>
          <a:p>
            <a:r>
              <a:rPr lang="en-US"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5A6AC3D8-46A2-46F8-85B9-2BE2B1EDE077}" type="slidenum">
              <a:rPr lang="en-US"/>
              <a:pPr>
                <a:defRPr/>
              </a:pPr>
              <a:t>‹#›</a:t>
            </a:fld>
            <a:endParaRPr lang="en-US"/>
          </a:p>
        </p:txBody>
      </p:sp>
      <p:sp>
        <p:nvSpPr>
          <p:cNvPr id="6" name="Text Placeholder 5"/>
          <p:cNvSpPr>
            <a:spLocks noGrp="1"/>
          </p:cNvSpPr>
          <p:nvPr>
            <p:ph type="body" sz="quarter" idx="12"/>
          </p:nvPr>
        </p:nvSpPr>
        <p:spPr>
          <a:xfrm>
            <a:off x="609600" y="4343400"/>
            <a:ext cx="11176000" cy="167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3"/>
          </p:nvPr>
        </p:nvSpPr>
        <p:spPr>
          <a:xfrm>
            <a:off x="2971800" y="6520544"/>
            <a:ext cx="7734299" cy="131366"/>
          </a:xfrm>
          <a:prstGeom prst="rect">
            <a:avLst/>
          </a:prstGeom>
        </p:spPr>
        <p:txBody>
          <a:bodyPr/>
          <a:lstStyle/>
          <a:p>
            <a:r>
              <a:rPr lang="en-US" smtClean="0"/>
              <a:t>Virginia Department of Transportation</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Picture Placeholder 5"/>
          <p:cNvSpPr>
            <a:spLocks noGrp="1"/>
          </p:cNvSpPr>
          <p:nvPr>
            <p:ph type="pic" sz="quarter" idx="11"/>
          </p:nvPr>
        </p:nvSpPr>
        <p:spPr>
          <a:xfrm>
            <a:off x="0" y="1371600"/>
            <a:ext cx="12192000" cy="4953000"/>
          </a:xfrm>
          <a:solidFill>
            <a:schemeClr val="bg1">
              <a:lumMod val="85000"/>
            </a:schemeClr>
          </a:solidFill>
        </p:spPr>
        <p:txBody>
          <a:bodyPr/>
          <a:lstStyle/>
          <a:p>
            <a:r>
              <a:rPr lang="en-US" smtClean="0"/>
              <a:t>Drag picture to placeholder or click icon to add</a:t>
            </a:r>
            <a:endParaRPr lang="en-US"/>
          </a:p>
        </p:txBody>
      </p:sp>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5A6AC3D8-46A2-46F8-85B9-2BE2B1EDE077}" type="slidenum">
              <a:rPr lang="en-US"/>
              <a:pPr>
                <a:defRPr/>
              </a:pPr>
              <a:t>‹#›</a:t>
            </a:fld>
            <a:endParaRPr lang="en-US"/>
          </a:p>
        </p:txBody>
      </p:sp>
      <p:sp>
        <p:nvSpPr>
          <p:cNvPr id="6" name="Footer Placeholder 5"/>
          <p:cNvSpPr>
            <a:spLocks noGrp="1"/>
          </p:cNvSpPr>
          <p:nvPr>
            <p:ph type="ftr" sz="quarter" idx="12"/>
          </p:nvPr>
        </p:nvSpPr>
        <p:spPr>
          <a:xfrm>
            <a:off x="2971800" y="6520544"/>
            <a:ext cx="7734299" cy="131366"/>
          </a:xfrm>
          <a:prstGeom prst="rect">
            <a:avLst/>
          </a:prstGeom>
        </p:spPr>
        <p:txBody>
          <a:bodyPr/>
          <a:lstStyle/>
          <a:p>
            <a:r>
              <a:rPr lang="en-US" smtClean="0"/>
              <a:t>Virginia Department of Transportation</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3157DFD5-6371-410C-A822-8EE9061B7849}" type="slidenum">
              <a:rPr lang="en-US"/>
              <a:pPr>
                <a:defRPr/>
              </a:pPr>
              <a:t>‹#›</a:t>
            </a:fld>
            <a:endParaRPr lang="en-US"/>
          </a:p>
        </p:txBody>
      </p:sp>
      <p:sp>
        <p:nvSpPr>
          <p:cNvPr id="6" name="Picture Placeholder 5"/>
          <p:cNvSpPr>
            <a:spLocks noGrp="1"/>
          </p:cNvSpPr>
          <p:nvPr>
            <p:ph type="pic" sz="quarter" idx="11"/>
          </p:nvPr>
        </p:nvSpPr>
        <p:spPr>
          <a:xfrm>
            <a:off x="0" y="0"/>
            <a:ext cx="12192000" cy="6324600"/>
          </a:xfrm>
          <a:solidFill>
            <a:schemeClr val="bg1">
              <a:lumMod val="85000"/>
            </a:schemeClr>
          </a:solidFill>
        </p:spPr>
        <p:txBody>
          <a:bodyPr/>
          <a:lstStyle/>
          <a:p>
            <a:r>
              <a:rPr lang="en-US" smtClean="0"/>
              <a:t>Drag picture to placeholder or click icon to add</a:t>
            </a:r>
            <a:endParaRPr lang="en-US"/>
          </a:p>
        </p:txBody>
      </p:sp>
      <p:sp>
        <p:nvSpPr>
          <p:cNvPr id="3" name="Footer Placeholder 2"/>
          <p:cNvSpPr>
            <a:spLocks noGrp="1"/>
          </p:cNvSpPr>
          <p:nvPr>
            <p:ph type="ftr" sz="quarter" idx="12"/>
          </p:nvPr>
        </p:nvSpPr>
        <p:spPr>
          <a:xfrm>
            <a:off x="2971800" y="6520544"/>
            <a:ext cx="7734299" cy="131366"/>
          </a:xfrm>
          <a:prstGeom prst="rect">
            <a:avLst/>
          </a:prstGeom>
        </p:spPr>
        <p:txBody>
          <a:bodyPr/>
          <a:lstStyle/>
          <a:p>
            <a:r>
              <a:rPr lang="en-US" dirty="0" smtClean="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3157DFD5-6371-410C-A822-8EE9061B7849}" type="slidenum">
              <a:rPr lang="en-US"/>
              <a:pPr>
                <a:defRPr/>
              </a:pPr>
              <a:t>‹#›</a:t>
            </a:fld>
            <a:endParaRPr lang="en-US"/>
          </a:p>
        </p:txBody>
      </p:sp>
      <p:sp>
        <p:nvSpPr>
          <p:cNvPr id="6" name="Picture Placeholder 5"/>
          <p:cNvSpPr>
            <a:spLocks noGrp="1"/>
          </p:cNvSpPr>
          <p:nvPr>
            <p:ph type="pic" sz="quarter" idx="11"/>
          </p:nvPr>
        </p:nvSpPr>
        <p:spPr>
          <a:xfrm>
            <a:off x="0" y="0"/>
            <a:ext cx="12192000" cy="6324600"/>
          </a:xfrm>
          <a:solidFill>
            <a:schemeClr val="bg1">
              <a:lumMod val="85000"/>
            </a:schemeClr>
          </a:solidFill>
        </p:spPr>
        <p:txBody>
          <a:bodyPr/>
          <a:lstStyle/>
          <a:p>
            <a:r>
              <a:rPr lang="en-US" smtClean="0"/>
              <a:t>Drag picture to placeholder or click icon to add</a:t>
            </a:r>
            <a:endParaRPr lang="en-US"/>
          </a:p>
        </p:txBody>
      </p:sp>
      <p:sp>
        <p:nvSpPr>
          <p:cNvPr id="3" name="Footer Placeholder 2"/>
          <p:cNvSpPr>
            <a:spLocks noGrp="1"/>
          </p:cNvSpPr>
          <p:nvPr>
            <p:ph type="ftr" sz="quarter" idx="12"/>
          </p:nvPr>
        </p:nvSpPr>
        <p:spPr>
          <a:xfrm>
            <a:off x="2971800" y="6520544"/>
            <a:ext cx="7734299" cy="131366"/>
          </a:xfrm>
          <a:prstGeom prst="rect">
            <a:avLst/>
          </a:prstGeom>
        </p:spPr>
        <p:txBody>
          <a:bodyPr/>
          <a:lstStyle/>
          <a:p>
            <a:r>
              <a:rPr lang="en-US" dirty="0" smtClean="0"/>
              <a:t>Virginia Department of Transportation</a:t>
            </a:r>
          </a:p>
        </p:txBody>
      </p:sp>
      <p:sp>
        <p:nvSpPr>
          <p:cNvPr id="5" name="Text Placeholder 4"/>
          <p:cNvSpPr>
            <a:spLocks noGrp="1"/>
          </p:cNvSpPr>
          <p:nvPr>
            <p:ph type="body" sz="quarter" idx="13"/>
          </p:nvPr>
        </p:nvSpPr>
        <p:spPr>
          <a:xfrm>
            <a:off x="6553200" y="3810000"/>
            <a:ext cx="5232400" cy="2057400"/>
          </a:xfrm>
        </p:spPr>
        <p:txBody>
          <a:bodyPr/>
          <a:lstStyle>
            <a:lvl1pPr algn="ctr">
              <a:defRPr>
                <a:solidFill>
                  <a:schemeClr val="bg1"/>
                </a:solidFill>
              </a:defRPr>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876799" cy="1162050"/>
          </a:xfrm>
        </p:spPr>
        <p:txBody>
          <a:bodyPr anchor="b"/>
          <a:lstStyle>
            <a:lvl1pPr algn="l">
              <a:defRPr sz="24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609601" y="1435101"/>
            <a:ext cx="4876798" cy="4691063"/>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a:p>
        </p:txBody>
      </p:sp>
      <p:sp>
        <p:nvSpPr>
          <p:cNvPr id="7" name="Footer Placeholder 6"/>
          <p:cNvSpPr>
            <a:spLocks noGrp="1"/>
          </p:cNvSpPr>
          <p:nvPr>
            <p:ph type="ftr" sz="quarter" idx="11"/>
          </p:nvPr>
        </p:nvSpPr>
        <p:spPr>
          <a:xfrm>
            <a:off x="2971800" y="6520544"/>
            <a:ext cx="7734299" cy="131366"/>
          </a:xfrm>
          <a:prstGeom prst="rect">
            <a:avLst/>
          </a:prstGeom>
        </p:spPr>
        <p:txBody>
          <a:bodyPr/>
          <a:lstStyle/>
          <a:p>
            <a:r>
              <a:rPr lang="en-US" smtClean="0"/>
              <a:t>Virginia Department of Transportation</a:t>
            </a:r>
            <a:endParaRPr lang="en-US" dirty="0" smtClean="0"/>
          </a:p>
        </p:txBody>
      </p:sp>
      <p:sp>
        <p:nvSpPr>
          <p:cNvPr id="8" name="Picture Placeholder 7"/>
          <p:cNvSpPr>
            <a:spLocks noGrp="1"/>
          </p:cNvSpPr>
          <p:nvPr>
            <p:ph type="pic" sz="quarter" idx="12"/>
          </p:nvPr>
        </p:nvSpPr>
        <p:spPr>
          <a:xfrm>
            <a:off x="6096000" y="0"/>
            <a:ext cx="6096000" cy="6324600"/>
          </a:xfrm>
          <a:solidFill>
            <a:schemeClr val="bg1">
              <a:lumMod val="85000"/>
            </a:schemeClr>
          </a:solidFill>
          <a:ln>
            <a:noFill/>
          </a:ln>
        </p:spPr>
        <p:txBody>
          <a:bodyPr/>
          <a:lstStyle/>
          <a:p>
            <a:r>
              <a:rPr lang="en-US" smtClean="0"/>
              <a:t>Drag picture to placeholder or click icon to add</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09600" y="533400"/>
            <a:ext cx="111760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8" name="Rectangle 3"/>
          <p:cNvSpPr>
            <a:spLocks noGrp="1" noChangeArrowheads="1"/>
          </p:cNvSpPr>
          <p:nvPr>
            <p:ph type="body" idx="1"/>
          </p:nvPr>
        </p:nvSpPr>
        <p:spPr bwMode="auto">
          <a:xfrm>
            <a:off x="609600" y="1257585"/>
            <a:ext cx="11176000" cy="46860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30" name="Rectangle 6"/>
          <p:cNvSpPr>
            <a:spLocks noGrp="1" noChangeArrowheads="1"/>
          </p:cNvSpPr>
          <p:nvPr>
            <p:ph type="sldNum" sz="quarter" idx="4"/>
          </p:nvPr>
        </p:nvSpPr>
        <p:spPr bwMode="auto">
          <a:xfrm>
            <a:off x="11379200" y="6515387"/>
            <a:ext cx="406400" cy="1365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800" smtClean="0">
                <a:solidFill>
                  <a:schemeClr val="bg1">
                    <a:lumMod val="65000"/>
                  </a:schemeClr>
                </a:solidFill>
              </a:defRPr>
            </a:lvl1pPr>
          </a:lstStyle>
          <a:p>
            <a:pPr>
              <a:defRPr/>
            </a:pPr>
            <a:fld id="{E5A7BD8E-398B-4885-B8B4-FE8D9333EDDD}" type="slidenum">
              <a:rPr lang="en-US" smtClean="0"/>
              <a:pPr>
                <a:defRPr/>
              </a:pPr>
              <a:t>‹#›</a:t>
            </a:fld>
            <a:endParaRPr lang="en-US" dirty="0"/>
          </a:p>
        </p:txBody>
      </p:sp>
      <p:cxnSp>
        <p:nvCxnSpPr>
          <p:cNvPr id="5" name="Straight Connector 4"/>
          <p:cNvCxnSpPr/>
          <p:nvPr userDrawn="1"/>
        </p:nvCxnSpPr>
        <p:spPr bwMode="auto">
          <a:xfrm>
            <a:off x="0" y="6324600"/>
            <a:ext cx="12192000" cy="0"/>
          </a:xfrm>
          <a:prstGeom prst="line">
            <a:avLst/>
          </a:prstGeom>
          <a:solidFill>
            <a:schemeClr val="accent1"/>
          </a:solidFill>
          <a:ln w="6350" cap="flat" cmpd="sng" algn="ctr">
            <a:solidFill>
              <a:schemeClr val="bg1">
                <a:lumMod val="65000"/>
              </a:schemeClr>
            </a:solidFill>
            <a:prstDash val="solid"/>
            <a:round/>
            <a:headEnd type="none" w="med" len="med"/>
            <a:tailEnd type="none" w="med" len="med"/>
          </a:ln>
          <a:effectLst/>
        </p:spPr>
      </p:cxnSp>
      <p:cxnSp>
        <p:nvCxnSpPr>
          <p:cNvPr id="12" name="Straight Connector 11"/>
          <p:cNvCxnSpPr/>
          <p:nvPr userDrawn="1"/>
        </p:nvCxnSpPr>
        <p:spPr bwMode="auto">
          <a:xfrm>
            <a:off x="2895600" y="6515386"/>
            <a:ext cx="0" cy="136524"/>
          </a:xfrm>
          <a:prstGeom prst="line">
            <a:avLst/>
          </a:prstGeom>
          <a:solidFill>
            <a:schemeClr val="accent1"/>
          </a:solidFill>
          <a:ln w="9525" cap="flat" cmpd="sng" algn="ctr">
            <a:solidFill>
              <a:srgbClr val="FD5816"/>
            </a:solidFill>
            <a:prstDash val="solid"/>
            <a:round/>
            <a:headEnd type="none" w="med" len="med"/>
            <a:tailEnd type="none" w="med" len="med"/>
          </a:ln>
          <a:effectLst/>
        </p:spPr>
      </p:cxnSp>
      <p:sp>
        <p:nvSpPr>
          <p:cNvPr id="3" name="Footer Placeholder 2"/>
          <p:cNvSpPr>
            <a:spLocks noGrp="1"/>
          </p:cNvSpPr>
          <p:nvPr>
            <p:ph type="ftr" sz="quarter" idx="3"/>
          </p:nvPr>
        </p:nvSpPr>
        <p:spPr>
          <a:xfrm>
            <a:off x="2971800"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endParaRPr lang="en-US"/>
          </a:p>
        </p:txBody>
      </p:sp>
      <p:pic>
        <p:nvPicPr>
          <p:cNvPr id="9" name="Picture 8"/>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546109" y="6477000"/>
            <a:ext cx="1794946" cy="257754"/>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62" r:id="rId2"/>
    <p:sldLayoutId id="2147483661" r:id="rId3"/>
    <p:sldLayoutId id="2147483668" r:id="rId4"/>
    <p:sldLayoutId id="2147483675" r:id="rId5"/>
    <p:sldLayoutId id="2147483665" r:id="rId6"/>
    <p:sldLayoutId id="2147483666" r:id="rId7"/>
    <p:sldLayoutId id="2147483712" r:id="rId8"/>
    <p:sldLayoutId id="2147483689" r:id="rId9"/>
    <p:sldLayoutId id="2147483699" r:id="rId10"/>
    <p:sldLayoutId id="2147483690" r:id="rId11"/>
    <p:sldLayoutId id="2147483711" r:id="rId12"/>
    <p:sldLayoutId id="2147483691" r:id="rId13"/>
    <p:sldLayoutId id="2147483698" r:id="rId14"/>
    <p:sldLayoutId id="2147483696" r:id="rId15"/>
    <p:sldLayoutId id="2147483697" r:id="rId16"/>
    <p:sldLayoutId id="2147483692" r:id="rId17"/>
    <p:sldLayoutId id="2147483693" r:id="rId18"/>
    <p:sldLayoutId id="2147483694" r:id="rId19"/>
    <p:sldLayoutId id="2147483695" r:id="rId20"/>
    <p:sldLayoutId id="2147483678" r:id="rId21"/>
    <p:sldLayoutId id="2147483663" r:id="rId22"/>
    <p:sldLayoutId id="2147483667" r:id="rId23"/>
    <p:sldLayoutId id="2147483669" r:id="rId24"/>
    <p:sldLayoutId id="2147483670" r:id="rId25"/>
    <p:sldLayoutId id="2147483671" r:id="rId26"/>
    <p:sldLayoutId id="2147483673" r:id="rId27"/>
    <p:sldLayoutId id="2147483676" r:id="rId28"/>
    <p:sldLayoutId id="2147483713"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sz="3200" b="1">
          <a:solidFill>
            <a:srgbClr val="00408D"/>
          </a:solidFill>
          <a:latin typeface="+mj-lt"/>
          <a:ea typeface="+mj-ea"/>
          <a:cs typeface="+mj-cs"/>
        </a:defRPr>
      </a:lvl1pPr>
      <a:lvl2pPr algn="ctr" rtl="0" eaLnBrk="1" fontAlgn="base" hangingPunct="1">
        <a:spcBef>
          <a:spcPct val="0"/>
        </a:spcBef>
        <a:spcAft>
          <a:spcPct val="0"/>
        </a:spcAft>
        <a:defRPr sz="2400" b="1">
          <a:solidFill>
            <a:srgbClr val="FF8000"/>
          </a:solidFill>
          <a:latin typeface="Arial" charset="0"/>
          <a:ea typeface="ＭＳ Ｐゴシック" pitchFamily="1" charset="-128"/>
        </a:defRPr>
      </a:lvl2pPr>
      <a:lvl3pPr algn="ctr" rtl="0" eaLnBrk="1" fontAlgn="base" hangingPunct="1">
        <a:spcBef>
          <a:spcPct val="0"/>
        </a:spcBef>
        <a:spcAft>
          <a:spcPct val="0"/>
        </a:spcAft>
        <a:defRPr sz="2400" b="1">
          <a:solidFill>
            <a:srgbClr val="FF8000"/>
          </a:solidFill>
          <a:latin typeface="Arial" charset="0"/>
          <a:ea typeface="ＭＳ Ｐゴシック" pitchFamily="1" charset="-128"/>
        </a:defRPr>
      </a:lvl3pPr>
      <a:lvl4pPr algn="ctr" rtl="0" eaLnBrk="1" fontAlgn="base" hangingPunct="1">
        <a:spcBef>
          <a:spcPct val="0"/>
        </a:spcBef>
        <a:spcAft>
          <a:spcPct val="0"/>
        </a:spcAft>
        <a:defRPr sz="2400" b="1">
          <a:solidFill>
            <a:srgbClr val="FF8000"/>
          </a:solidFill>
          <a:latin typeface="Arial" charset="0"/>
          <a:ea typeface="ＭＳ Ｐゴシック" pitchFamily="1" charset="-128"/>
        </a:defRPr>
      </a:lvl4pPr>
      <a:lvl5pPr algn="ctr" rtl="0" eaLnBrk="1" fontAlgn="base" hangingPunct="1">
        <a:spcBef>
          <a:spcPct val="0"/>
        </a:spcBef>
        <a:spcAft>
          <a:spcPct val="0"/>
        </a:spcAft>
        <a:defRPr sz="2400" b="1">
          <a:solidFill>
            <a:srgbClr val="FF8000"/>
          </a:solidFill>
          <a:latin typeface="Arial" charset="0"/>
          <a:ea typeface="ＭＳ Ｐゴシック" pitchFamily="1" charset="-128"/>
        </a:defRPr>
      </a:lvl5pPr>
      <a:lvl6pPr marL="457200" algn="ctr" rtl="0" eaLnBrk="1" fontAlgn="base" hangingPunct="1">
        <a:spcBef>
          <a:spcPct val="0"/>
        </a:spcBef>
        <a:spcAft>
          <a:spcPct val="0"/>
        </a:spcAft>
        <a:defRPr sz="2400" b="1">
          <a:solidFill>
            <a:srgbClr val="FF8000"/>
          </a:solidFill>
          <a:latin typeface="Arial" charset="0"/>
          <a:ea typeface="ＭＳ Ｐゴシック" pitchFamily="1" charset="-128"/>
        </a:defRPr>
      </a:lvl6pPr>
      <a:lvl7pPr marL="914400" algn="ctr" rtl="0" eaLnBrk="1" fontAlgn="base" hangingPunct="1">
        <a:spcBef>
          <a:spcPct val="0"/>
        </a:spcBef>
        <a:spcAft>
          <a:spcPct val="0"/>
        </a:spcAft>
        <a:defRPr sz="2400" b="1">
          <a:solidFill>
            <a:srgbClr val="FF8000"/>
          </a:solidFill>
          <a:latin typeface="Arial" charset="0"/>
          <a:ea typeface="ＭＳ Ｐゴシック" pitchFamily="1" charset="-128"/>
        </a:defRPr>
      </a:lvl7pPr>
      <a:lvl8pPr marL="1371600" algn="ctr" rtl="0" eaLnBrk="1" fontAlgn="base" hangingPunct="1">
        <a:spcBef>
          <a:spcPct val="0"/>
        </a:spcBef>
        <a:spcAft>
          <a:spcPct val="0"/>
        </a:spcAft>
        <a:defRPr sz="2400" b="1">
          <a:solidFill>
            <a:srgbClr val="FF8000"/>
          </a:solidFill>
          <a:latin typeface="Arial" charset="0"/>
          <a:ea typeface="ＭＳ Ｐゴシック" pitchFamily="1" charset="-128"/>
        </a:defRPr>
      </a:lvl8pPr>
      <a:lvl9pPr marL="1828800" algn="ctr" rtl="0" eaLnBrk="1" fontAlgn="base" hangingPunct="1">
        <a:spcBef>
          <a:spcPct val="0"/>
        </a:spcBef>
        <a:spcAft>
          <a:spcPct val="0"/>
        </a:spcAft>
        <a:defRPr sz="2400" b="1">
          <a:solidFill>
            <a:srgbClr val="FF8000"/>
          </a:solidFill>
          <a:latin typeface="Arial" charset="0"/>
          <a:ea typeface="ＭＳ Ｐゴシック" pitchFamily="1" charset="-128"/>
        </a:defRPr>
      </a:lvl9pPr>
    </p:titleStyle>
    <p:bodyStyle>
      <a:lvl1pPr marL="342900" indent="-342900" algn="l" rtl="0" eaLnBrk="1" fontAlgn="base" hangingPunct="1">
        <a:spcBef>
          <a:spcPct val="20000"/>
        </a:spcBef>
        <a:spcAft>
          <a:spcPct val="0"/>
        </a:spcAft>
        <a:defRPr sz="2400" b="1">
          <a:solidFill>
            <a:srgbClr val="FE5815"/>
          </a:solidFill>
          <a:latin typeface="+mn-lt"/>
          <a:ea typeface="+mn-ea"/>
          <a:cs typeface="+mn-cs"/>
        </a:defRPr>
      </a:lvl1pPr>
      <a:lvl2pPr marL="742950" indent="-285750" algn="l" rtl="0" eaLnBrk="1" fontAlgn="base" hangingPunct="1">
        <a:spcBef>
          <a:spcPct val="20000"/>
        </a:spcBef>
        <a:spcAft>
          <a:spcPct val="0"/>
        </a:spcAft>
        <a:defRPr sz="2000" b="1">
          <a:solidFill>
            <a:srgbClr val="00408D"/>
          </a:solidFill>
          <a:latin typeface="+mn-lt"/>
          <a:ea typeface="+mn-ea"/>
        </a:defRPr>
      </a:lvl2pPr>
      <a:lvl3pPr marL="1143000" indent="-228600" algn="l" rtl="0" eaLnBrk="1" fontAlgn="base" hangingPunct="1">
        <a:spcBef>
          <a:spcPct val="20000"/>
        </a:spcBef>
        <a:spcAft>
          <a:spcPct val="0"/>
        </a:spcAft>
        <a:buChar char="•"/>
        <a:defRPr sz="1800">
          <a:solidFill>
            <a:schemeClr val="bg2"/>
          </a:solidFill>
          <a:latin typeface="+mn-lt"/>
          <a:ea typeface="+mn-ea"/>
        </a:defRPr>
      </a:lvl3pPr>
      <a:lvl4pPr marL="1600200" indent="-228600" algn="l" rtl="0" eaLnBrk="1" fontAlgn="base" hangingPunct="1">
        <a:spcBef>
          <a:spcPct val="20000"/>
        </a:spcBef>
        <a:spcAft>
          <a:spcPct val="0"/>
        </a:spcAft>
        <a:buChar char="–"/>
        <a:defRPr sz="1800">
          <a:solidFill>
            <a:schemeClr val="bg2"/>
          </a:solidFill>
          <a:latin typeface="+mn-lt"/>
          <a:ea typeface="+mn-ea"/>
        </a:defRPr>
      </a:lvl4pPr>
      <a:lvl5pPr marL="2057400" indent="-228600" algn="l" rtl="0" eaLnBrk="1" fontAlgn="base" hangingPunct="1">
        <a:spcBef>
          <a:spcPct val="20000"/>
        </a:spcBef>
        <a:spcAft>
          <a:spcPct val="0"/>
        </a:spcAft>
        <a:buChar char="»"/>
        <a:defRPr sz="1800">
          <a:solidFill>
            <a:schemeClr val="bg2"/>
          </a:solidFill>
          <a:latin typeface="+mn-lt"/>
          <a:ea typeface="+mn-ea"/>
        </a:defRPr>
      </a:lvl5pPr>
      <a:lvl6pPr marL="2514600" indent="-228600" algn="l" rtl="0" eaLnBrk="1" fontAlgn="base" hangingPunct="1">
        <a:spcBef>
          <a:spcPct val="20000"/>
        </a:spcBef>
        <a:spcAft>
          <a:spcPct val="0"/>
        </a:spcAft>
        <a:buChar char="»"/>
        <a:defRPr sz="1400">
          <a:solidFill>
            <a:srgbClr val="00408D"/>
          </a:solidFill>
          <a:latin typeface="+mn-lt"/>
          <a:ea typeface="+mn-ea"/>
        </a:defRPr>
      </a:lvl6pPr>
      <a:lvl7pPr marL="2971800" indent="-228600" algn="l" rtl="0" eaLnBrk="1" fontAlgn="base" hangingPunct="1">
        <a:spcBef>
          <a:spcPct val="20000"/>
        </a:spcBef>
        <a:spcAft>
          <a:spcPct val="0"/>
        </a:spcAft>
        <a:buChar char="»"/>
        <a:defRPr sz="1400">
          <a:solidFill>
            <a:srgbClr val="00408D"/>
          </a:solidFill>
          <a:latin typeface="+mn-lt"/>
          <a:ea typeface="+mn-ea"/>
        </a:defRPr>
      </a:lvl7pPr>
      <a:lvl8pPr marL="3429000" indent="-228600" algn="l" rtl="0" eaLnBrk="1" fontAlgn="base" hangingPunct="1">
        <a:spcBef>
          <a:spcPct val="20000"/>
        </a:spcBef>
        <a:spcAft>
          <a:spcPct val="0"/>
        </a:spcAft>
        <a:buChar char="»"/>
        <a:defRPr sz="1400">
          <a:solidFill>
            <a:srgbClr val="00408D"/>
          </a:solidFill>
          <a:latin typeface="+mn-lt"/>
          <a:ea typeface="+mn-ea"/>
        </a:defRPr>
      </a:lvl8pPr>
      <a:lvl9pPr marL="3886200" indent="-228600" algn="l" rtl="0" eaLnBrk="1" fontAlgn="base" hangingPunct="1">
        <a:spcBef>
          <a:spcPct val="20000"/>
        </a:spcBef>
        <a:spcAft>
          <a:spcPct val="0"/>
        </a:spcAft>
        <a:buChar char="»"/>
        <a:defRPr sz="1400">
          <a:solidFill>
            <a:srgbClr val="00408D"/>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39">
        <p:fade/>
      </p:transition>
    </mc:Choice>
    <mc:Fallback xmlns="">
      <p:transition spd="med" advTm="3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type="chart" sz="quarter" idx="19"/>
          </p:nvPr>
        </p:nvPicPr>
        <p:blipFill>
          <a:blip r:embed="rId5">
            <a:extLst>
              <a:ext uri="{28A0092B-C50C-407E-A947-70E740481C1C}">
                <a14:useLocalDpi xmlns:a14="http://schemas.microsoft.com/office/drawing/2010/main" val="0"/>
              </a:ext>
            </a:extLst>
          </a:blip>
          <a:stretch>
            <a:fillRect/>
          </a:stretch>
        </p:blipFill>
        <p:spPr bwMode="auto">
          <a:xfrm>
            <a:off x="6096000" y="1383252"/>
            <a:ext cx="6102350" cy="4929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en-US" smtClean="0"/>
              <a:t>Virginia Department of Transportation</a:t>
            </a:r>
            <a:endParaRPr lang="en-US" dirty="0" smtClean="0"/>
          </a:p>
        </p:txBody>
      </p:sp>
      <p:sp>
        <p:nvSpPr>
          <p:cNvPr id="7" name="Text Placeholder 6"/>
          <p:cNvSpPr>
            <a:spLocks noGrp="1"/>
          </p:cNvSpPr>
          <p:nvPr>
            <p:ph type="body" sz="half" idx="16"/>
          </p:nvPr>
        </p:nvSpPr>
        <p:spPr>
          <a:xfrm>
            <a:off x="609600" y="1600200"/>
            <a:ext cx="6019800" cy="3200400"/>
          </a:xfrm>
        </p:spPr>
        <p:txBody>
          <a:bodyPr/>
          <a:lstStyle/>
          <a:p>
            <a:pPr marL="342900" lvl="1" indent="-342900">
              <a:buFontTx/>
              <a:buChar char="-"/>
            </a:pPr>
            <a:r>
              <a:rPr lang="en-US" sz="2400" b="0" dirty="0" err="1">
                <a:solidFill>
                  <a:schemeClr val="bg1">
                    <a:lumMod val="50000"/>
                  </a:schemeClr>
                </a:solidFill>
              </a:rPr>
              <a:t>RW</a:t>
            </a:r>
            <a:r>
              <a:rPr lang="en-US" sz="2400" b="0" dirty="0">
                <a:solidFill>
                  <a:schemeClr val="bg1">
                    <a:lumMod val="50000"/>
                  </a:schemeClr>
                </a:solidFill>
              </a:rPr>
              <a:t> Acquisition Submission</a:t>
            </a:r>
          </a:p>
          <a:p>
            <a:pPr marL="342900" indent="-342900">
              <a:buFontTx/>
              <a:buChar char="-"/>
            </a:pPr>
            <a:r>
              <a:rPr lang="en-US" dirty="0" smtClean="0"/>
              <a:t>Simultaneous Processes</a:t>
            </a:r>
          </a:p>
          <a:p>
            <a:pPr marL="800100" lvl="1" indent="-342900">
              <a:buFontTx/>
              <a:buChar char="-"/>
            </a:pPr>
            <a:r>
              <a:rPr lang="en-US" sz="2000" b="0" dirty="0">
                <a:solidFill>
                  <a:schemeClr val="bg2"/>
                </a:solidFill>
              </a:rPr>
              <a:t>Finalize Roadway and Structure Designs</a:t>
            </a:r>
          </a:p>
          <a:p>
            <a:pPr marL="800100" lvl="1" indent="-342900">
              <a:buFontTx/>
              <a:buChar char="-"/>
            </a:pPr>
            <a:r>
              <a:rPr lang="en-US" sz="2000" dirty="0" smtClean="0"/>
              <a:t>Acquire Right of Way and Relocate Utilities</a:t>
            </a:r>
          </a:p>
          <a:p>
            <a:pPr marL="342900" lvl="1" indent="-342900">
              <a:buFontTx/>
              <a:buChar char="-"/>
            </a:pPr>
            <a:r>
              <a:rPr lang="en-US" sz="2400" b="0" dirty="0" smtClean="0">
                <a:solidFill>
                  <a:schemeClr val="bg2"/>
                </a:solidFill>
              </a:rPr>
              <a:t>Pre-Ad Conference</a:t>
            </a:r>
            <a:endParaRPr lang="en-US" sz="2400" b="0" dirty="0">
              <a:solidFill>
                <a:schemeClr val="bg2"/>
              </a:solidFill>
            </a:endParaRPr>
          </a:p>
        </p:txBody>
      </p:sp>
      <p:sp>
        <p:nvSpPr>
          <p:cNvPr id="4" name="Title 3"/>
          <p:cNvSpPr>
            <a:spLocks noGrp="1"/>
          </p:cNvSpPr>
          <p:nvPr>
            <p:ph type="title"/>
          </p:nvPr>
        </p:nvSpPr>
        <p:spPr/>
        <p:txBody>
          <a:bodyPr/>
          <a:lstStyle/>
          <a:p>
            <a:r>
              <a:rPr lang="en-US" dirty="0"/>
              <a:t>Final Design &amp; Right of Way Acquisition Phase</a:t>
            </a:r>
          </a:p>
        </p:txBody>
      </p:sp>
      <p:sp>
        <p:nvSpPr>
          <p:cNvPr id="2" name="Rectangle 1"/>
          <p:cNvSpPr/>
          <p:nvPr/>
        </p:nvSpPr>
        <p:spPr bwMode="auto">
          <a:xfrm>
            <a:off x="8534400" y="5105400"/>
            <a:ext cx="1752600" cy="990600"/>
          </a:xfrm>
          <a:prstGeom prst="rect">
            <a:avLst/>
          </a:pr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74915607"/>
      </p:ext>
    </p:extLst>
  </p:cSld>
  <p:clrMapOvr>
    <a:masterClrMapping/>
  </p:clrMapOvr>
  <mc:AlternateContent xmlns:mc="http://schemas.openxmlformats.org/markup-compatibility/2006" xmlns:p14="http://schemas.microsoft.com/office/powerpoint/2010/main">
    <mc:Choice Requires="p14">
      <p:transition spd="med" p14:dur="700" advTm="35339">
        <p:fade/>
      </p:transition>
    </mc:Choice>
    <mc:Fallback xmlns="">
      <p:transition spd="med" advTm="353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type="chart" sz="quarter" idx="19"/>
          </p:nvPr>
        </p:nvPicPr>
        <p:blipFill>
          <a:blip r:embed="rId5">
            <a:extLst>
              <a:ext uri="{28A0092B-C50C-407E-A947-70E740481C1C}">
                <a14:useLocalDpi xmlns:a14="http://schemas.microsoft.com/office/drawing/2010/main" val="0"/>
              </a:ext>
            </a:extLst>
          </a:blip>
          <a:stretch>
            <a:fillRect/>
          </a:stretch>
        </p:blipFill>
        <p:spPr bwMode="auto">
          <a:xfrm>
            <a:off x="6096000" y="1383252"/>
            <a:ext cx="6102350" cy="4929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en-US" smtClean="0"/>
              <a:t>Virginia Department of Transportation</a:t>
            </a:r>
            <a:endParaRPr lang="en-US" dirty="0" smtClean="0"/>
          </a:p>
        </p:txBody>
      </p:sp>
      <p:sp>
        <p:nvSpPr>
          <p:cNvPr id="7" name="Text Placeholder 6"/>
          <p:cNvSpPr>
            <a:spLocks noGrp="1"/>
          </p:cNvSpPr>
          <p:nvPr>
            <p:ph type="body" sz="half" idx="16"/>
          </p:nvPr>
        </p:nvSpPr>
        <p:spPr>
          <a:xfrm>
            <a:off x="609600" y="1524000"/>
            <a:ext cx="6019800" cy="3352800"/>
          </a:xfrm>
        </p:spPr>
        <p:txBody>
          <a:bodyPr/>
          <a:lstStyle/>
          <a:p>
            <a:pPr marL="342900" lvl="1" indent="-342900">
              <a:buFontTx/>
              <a:buChar char="-"/>
            </a:pPr>
            <a:r>
              <a:rPr lang="en-US" sz="2400" b="0" dirty="0" err="1">
                <a:solidFill>
                  <a:schemeClr val="bg1">
                    <a:lumMod val="50000"/>
                  </a:schemeClr>
                </a:solidFill>
              </a:rPr>
              <a:t>RW</a:t>
            </a:r>
            <a:r>
              <a:rPr lang="en-US" sz="2400" b="0" dirty="0">
                <a:solidFill>
                  <a:schemeClr val="bg1">
                    <a:lumMod val="50000"/>
                  </a:schemeClr>
                </a:solidFill>
              </a:rPr>
              <a:t> Acquisition Submission</a:t>
            </a:r>
          </a:p>
          <a:p>
            <a:pPr marL="342900" indent="-342900">
              <a:buFontTx/>
              <a:buChar char="-"/>
            </a:pPr>
            <a:r>
              <a:rPr lang="en-US" dirty="0" smtClean="0">
                <a:solidFill>
                  <a:schemeClr val="bg1">
                    <a:lumMod val="50000"/>
                  </a:schemeClr>
                </a:solidFill>
              </a:rPr>
              <a:t>Simultaneous Processes</a:t>
            </a:r>
          </a:p>
          <a:p>
            <a:pPr marL="800100" lvl="1" indent="-342900">
              <a:buFontTx/>
              <a:buChar char="-"/>
            </a:pPr>
            <a:r>
              <a:rPr lang="en-US" sz="2000" b="0" dirty="0" smtClean="0">
                <a:solidFill>
                  <a:schemeClr val="bg1">
                    <a:lumMod val="50000"/>
                  </a:schemeClr>
                </a:solidFill>
              </a:rPr>
              <a:t>Acquire Right of Way and Relocate Utilities</a:t>
            </a:r>
          </a:p>
          <a:p>
            <a:pPr marL="800100" lvl="1" indent="-342900">
              <a:buFontTx/>
              <a:buChar char="-"/>
            </a:pPr>
            <a:r>
              <a:rPr lang="en-US" sz="2000" b="0" dirty="0">
                <a:solidFill>
                  <a:schemeClr val="bg1">
                    <a:lumMod val="50000"/>
                  </a:schemeClr>
                </a:solidFill>
              </a:rPr>
              <a:t>Finalize Roadway and Structure </a:t>
            </a:r>
            <a:r>
              <a:rPr lang="en-US" sz="2000" b="0" dirty="0" smtClean="0">
                <a:solidFill>
                  <a:schemeClr val="bg1">
                    <a:lumMod val="50000"/>
                  </a:schemeClr>
                </a:solidFill>
              </a:rPr>
              <a:t>Designs</a:t>
            </a:r>
          </a:p>
          <a:p>
            <a:pPr marL="342900" lvl="1" indent="-342900">
              <a:buFontTx/>
              <a:buChar char="-"/>
            </a:pPr>
            <a:r>
              <a:rPr lang="en-US" sz="2400" dirty="0">
                <a:solidFill>
                  <a:srgbClr val="0E3793"/>
                </a:solidFill>
              </a:rPr>
              <a:t>Pre-Ad </a:t>
            </a:r>
            <a:r>
              <a:rPr lang="en-US" sz="2400" dirty="0" smtClean="0">
                <a:solidFill>
                  <a:srgbClr val="0E3793"/>
                </a:solidFill>
              </a:rPr>
              <a:t>Conference</a:t>
            </a:r>
          </a:p>
          <a:p>
            <a:pPr marL="800100" lvl="1" indent="-342900">
              <a:buFontTx/>
              <a:buChar char="-"/>
            </a:pPr>
            <a:r>
              <a:rPr lang="en-US" sz="2000" b="0" dirty="0">
                <a:solidFill>
                  <a:schemeClr val="bg2"/>
                </a:solidFill>
              </a:rPr>
              <a:t>Inter-disciplinary milestone for the project team to review the final plans, bid documents and make any MINOR </a:t>
            </a:r>
            <a:r>
              <a:rPr lang="en-US" sz="2000" b="0" dirty="0" smtClean="0">
                <a:solidFill>
                  <a:schemeClr val="bg2"/>
                </a:solidFill>
              </a:rPr>
              <a:t>ADJUSTMENTS</a:t>
            </a:r>
            <a:endParaRPr lang="en-US" sz="2000" b="0" dirty="0">
              <a:solidFill>
                <a:schemeClr val="bg2"/>
              </a:solidFill>
            </a:endParaRPr>
          </a:p>
          <a:p>
            <a:pPr marL="342900" indent="-342900">
              <a:buFontTx/>
              <a:buChar char="-"/>
            </a:pPr>
            <a:endParaRPr lang="en-US" dirty="0"/>
          </a:p>
        </p:txBody>
      </p:sp>
      <p:sp>
        <p:nvSpPr>
          <p:cNvPr id="4" name="Title 3"/>
          <p:cNvSpPr>
            <a:spLocks noGrp="1"/>
          </p:cNvSpPr>
          <p:nvPr>
            <p:ph type="title"/>
          </p:nvPr>
        </p:nvSpPr>
        <p:spPr/>
        <p:txBody>
          <a:bodyPr/>
          <a:lstStyle/>
          <a:p>
            <a:r>
              <a:rPr lang="en-US" dirty="0"/>
              <a:t>Final Design &amp; Right of Way Acquisition Phase</a:t>
            </a:r>
          </a:p>
        </p:txBody>
      </p:sp>
      <p:sp>
        <p:nvSpPr>
          <p:cNvPr id="8" name="Rectangle 7"/>
          <p:cNvSpPr/>
          <p:nvPr/>
        </p:nvSpPr>
        <p:spPr bwMode="auto">
          <a:xfrm>
            <a:off x="9965574" y="2312322"/>
            <a:ext cx="1371600" cy="2344188"/>
          </a:xfrm>
          <a:prstGeom prst="rect">
            <a:avLst/>
          </a:pr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93588091"/>
      </p:ext>
    </p:extLst>
  </p:cSld>
  <p:clrMapOvr>
    <a:masterClrMapping/>
  </p:clrMapOvr>
  <mc:AlternateContent xmlns:mc="http://schemas.openxmlformats.org/markup-compatibility/2006" xmlns:p14="http://schemas.microsoft.com/office/powerpoint/2010/main">
    <mc:Choice Requires="p14">
      <p:transition spd="med" p14:dur="700" advTm="50324">
        <p:fade/>
      </p:transition>
    </mc:Choice>
    <mc:Fallback xmlns="">
      <p:transition spd="med" advTm="503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Virginia Department of Transportation</a:t>
            </a:r>
            <a:endParaRPr lang="en-US" dirty="0" smtClean="0"/>
          </a:p>
        </p:txBody>
      </p:sp>
      <p:sp>
        <p:nvSpPr>
          <p:cNvPr id="7" name="Text Placeholder 6"/>
          <p:cNvSpPr>
            <a:spLocks noGrp="1"/>
          </p:cNvSpPr>
          <p:nvPr>
            <p:ph type="body" sz="half" idx="16"/>
          </p:nvPr>
        </p:nvSpPr>
        <p:spPr>
          <a:xfrm>
            <a:off x="609600" y="1676400"/>
            <a:ext cx="9067800" cy="4343400"/>
          </a:xfrm>
        </p:spPr>
        <p:txBody>
          <a:bodyPr/>
          <a:lstStyle/>
          <a:p>
            <a:pPr marL="800100" lvl="1" indent="-342900">
              <a:buFontTx/>
              <a:buChar char="-"/>
              <a:defRPr/>
            </a:pPr>
            <a:r>
              <a:rPr lang="en-US" sz="2400" b="0" dirty="0"/>
              <a:t>Verify with design team plans are </a:t>
            </a:r>
            <a:r>
              <a:rPr lang="en-US" sz="2400" b="0" dirty="0" smtClean="0"/>
              <a:t>complete</a:t>
            </a:r>
          </a:p>
          <a:p>
            <a:pPr marL="800100" lvl="1" indent="-342900">
              <a:buFontTx/>
              <a:buChar char="-"/>
              <a:defRPr/>
            </a:pPr>
            <a:r>
              <a:rPr lang="en-US" sz="2400" b="0" dirty="0"/>
              <a:t>Verify LD-436 Quality Control Review is available and </a:t>
            </a:r>
            <a:r>
              <a:rPr lang="en-US" sz="2400" b="0" dirty="0" smtClean="0"/>
              <a:t>complete  </a:t>
            </a:r>
            <a:r>
              <a:rPr lang="en-US" sz="2400" b="0" dirty="0"/>
              <a:t>[This is not a quality control check on the design.  It is a quality control check on the adequacy of the information shown on the plans</a:t>
            </a:r>
            <a:r>
              <a:rPr lang="en-US" sz="2400" b="0" dirty="0" smtClean="0"/>
              <a:t>!]</a:t>
            </a:r>
            <a:endParaRPr lang="en-US" sz="2400" b="0" dirty="0"/>
          </a:p>
          <a:p>
            <a:pPr marL="800100" lvl="1" indent="-342900">
              <a:buFontTx/>
              <a:buChar char="-"/>
              <a:defRPr/>
            </a:pPr>
            <a:r>
              <a:rPr lang="en-US" sz="2400" b="0" dirty="0" smtClean="0"/>
              <a:t>Ensure PAC Plans are </a:t>
            </a:r>
            <a:r>
              <a:rPr lang="en-US" sz="2400" b="0" dirty="0"/>
              <a:t>available in Falcon Web Suite</a:t>
            </a:r>
          </a:p>
          <a:p>
            <a:pPr marL="800100" lvl="1" indent="-342900">
              <a:buFontTx/>
              <a:buChar char="-"/>
              <a:defRPr/>
            </a:pPr>
            <a:r>
              <a:rPr lang="en-US" sz="2400" b="0" dirty="0" smtClean="0"/>
              <a:t>Verify the </a:t>
            </a:r>
            <a:r>
              <a:rPr lang="en-US" sz="2400" b="0" dirty="0"/>
              <a:t>Construction Time Determination Report (</a:t>
            </a:r>
            <a:r>
              <a:rPr lang="en-US" sz="2400" b="0" dirty="0" err="1"/>
              <a:t>CTDR</a:t>
            </a:r>
            <a:r>
              <a:rPr lang="en-US" sz="2400" b="0" dirty="0"/>
              <a:t>) is </a:t>
            </a:r>
            <a:r>
              <a:rPr lang="en-US" sz="2400" b="0" dirty="0" smtClean="0"/>
              <a:t>finalized</a:t>
            </a:r>
            <a:endParaRPr lang="en-US" sz="2400" b="0" dirty="0"/>
          </a:p>
          <a:p>
            <a:pPr marL="800100" lvl="1" indent="-342900">
              <a:buFontTx/>
              <a:buChar char="-"/>
              <a:defRPr/>
            </a:pPr>
            <a:r>
              <a:rPr lang="en-US" sz="2400" b="0" dirty="0" smtClean="0"/>
              <a:t>Distribute PAC Plans, </a:t>
            </a:r>
            <a:r>
              <a:rPr lang="en-US" sz="2400" b="0" dirty="0" err="1" smtClean="0"/>
              <a:t>AASHTOWare</a:t>
            </a:r>
            <a:r>
              <a:rPr lang="en-US" sz="2400" b="0" dirty="0" smtClean="0"/>
              <a:t> Preconstruction (aka TRNSPORT), CTDR, and LD-436 to </a:t>
            </a:r>
            <a:r>
              <a:rPr lang="en-US" sz="2400" b="0" dirty="0"/>
              <a:t>appropriate team </a:t>
            </a:r>
            <a:r>
              <a:rPr lang="en-US" sz="2400" b="0" dirty="0" smtClean="0"/>
              <a:t>members</a:t>
            </a:r>
            <a:endParaRPr lang="en-US" sz="2400" b="0" dirty="0"/>
          </a:p>
        </p:txBody>
      </p:sp>
      <p:sp>
        <p:nvSpPr>
          <p:cNvPr id="4" name="Title 3"/>
          <p:cNvSpPr>
            <a:spLocks noGrp="1"/>
          </p:cNvSpPr>
          <p:nvPr>
            <p:ph type="title"/>
          </p:nvPr>
        </p:nvSpPr>
        <p:spPr/>
        <p:txBody>
          <a:bodyPr/>
          <a:lstStyle/>
          <a:p>
            <a:r>
              <a:rPr lang="en-US" dirty="0" smtClean="0"/>
              <a:t>PAC – Pre-Advertisement Conference</a:t>
            </a:r>
            <a:endParaRPr lang="en-US" dirty="0"/>
          </a:p>
        </p:txBody>
      </p:sp>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5645" t="39246" r="2195" b="25632"/>
          <a:stretch/>
        </p:blipFill>
        <p:spPr bwMode="auto">
          <a:xfrm>
            <a:off x="9588500" y="45662"/>
            <a:ext cx="1981200" cy="1996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30916361"/>
      </p:ext>
    </p:extLst>
  </p:cSld>
  <p:clrMapOvr>
    <a:masterClrMapping/>
  </p:clrMapOvr>
  <mc:AlternateContent xmlns:mc="http://schemas.openxmlformats.org/markup-compatibility/2006" xmlns:p14="http://schemas.microsoft.com/office/powerpoint/2010/main">
    <mc:Choice Requires="p14">
      <p:transition spd="med" p14:dur="700" advTm="46090">
        <p:fade/>
      </p:transition>
    </mc:Choice>
    <mc:Fallback xmlns="">
      <p:transition spd="med" advTm="460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Virginia Department of Transportation</a:t>
            </a:r>
            <a:endParaRPr lang="en-US" dirty="0" smtClean="0"/>
          </a:p>
        </p:txBody>
      </p:sp>
      <p:sp>
        <p:nvSpPr>
          <p:cNvPr id="7" name="Text Placeholder 6"/>
          <p:cNvSpPr>
            <a:spLocks noGrp="1"/>
          </p:cNvSpPr>
          <p:nvPr>
            <p:ph type="body" sz="half" idx="16"/>
          </p:nvPr>
        </p:nvSpPr>
        <p:spPr>
          <a:xfrm>
            <a:off x="609600" y="1676400"/>
            <a:ext cx="9677400" cy="4572000"/>
          </a:xfrm>
        </p:spPr>
        <p:txBody>
          <a:bodyPr/>
          <a:lstStyle/>
          <a:p>
            <a:pPr marL="800100" lvl="1" indent="-342900">
              <a:buFontTx/>
              <a:buChar char="-"/>
            </a:pPr>
            <a:r>
              <a:rPr lang="en-US" sz="2400" b="0" dirty="0"/>
              <a:t>Resolve any issues or open actions that would impact the submission of the plans to Construction and the subsequent advertisement date </a:t>
            </a:r>
          </a:p>
          <a:p>
            <a:pPr marL="800100" lvl="1" indent="-342900">
              <a:buFontTx/>
              <a:buChar char="-"/>
            </a:pPr>
            <a:r>
              <a:rPr lang="en-US" sz="2400" b="0" dirty="0" smtClean="0"/>
              <a:t>Communicate </a:t>
            </a:r>
            <a:r>
              <a:rPr lang="en-US" sz="2400" b="0" dirty="0"/>
              <a:t>environmental </a:t>
            </a:r>
            <a:r>
              <a:rPr lang="en-US" sz="2400" b="0" dirty="0" smtClean="0"/>
              <a:t>commitments</a:t>
            </a:r>
          </a:p>
          <a:p>
            <a:pPr marL="800100" lvl="1" indent="-342900">
              <a:buFontTx/>
              <a:buChar char="-"/>
            </a:pPr>
            <a:r>
              <a:rPr lang="en-US" sz="2400" b="0" dirty="0" smtClean="0"/>
              <a:t>Update </a:t>
            </a:r>
            <a:r>
              <a:rPr lang="en-US" sz="2400" b="0" dirty="0"/>
              <a:t>lessons learned through this </a:t>
            </a:r>
            <a:r>
              <a:rPr lang="en-US" sz="2400" b="0" dirty="0" smtClean="0"/>
              <a:t>milestone</a:t>
            </a:r>
            <a:endParaRPr lang="en-US" sz="2400" b="0" dirty="0"/>
          </a:p>
          <a:p>
            <a:pPr marL="800100" lvl="1" indent="-342900">
              <a:buFontTx/>
              <a:buChar char="-"/>
            </a:pPr>
            <a:r>
              <a:rPr lang="en-US" sz="2400" b="0" dirty="0"/>
              <a:t>Confirm Request for Special Provisions has been submitted to Scheduling and Contract Division and verify anticipated completion date </a:t>
            </a:r>
          </a:p>
          <a:p>
            <a:pPr marL="800100" lvl="1" indent="-342900">
              <a:buFontTx/>
              <a:buChar char="-"/>
            </a:pPr>
            <a:r>
              <a:rPr lang="en-US" sz="2400" b="0" dirty="0"/>
              <a:t>Ensure the </a:t>
            </a:r>
            <a:r>
              <a:rPr lang="en-US" sz="2400" b="0" dirty="0" smtClean="0"/>
              <a:t>estimate includes the </a:t>
            </a:r>
            <a:r>
              <a:rPr lang="en-US" sz="2400" b="0" dirty="0"/>
              <a:t>final Construction Engineering Inspection (CEI) </a:t>
            </a:r>
            <a:r>
              <a:rPr lang="en-US" sz="2400" b="0" dirty="0" smtClean="0"/>
              <a:t>budget</a:t>
            </a:r>
          </a:p>
          <a:p>
            <a:pPr marL="800100" lvl="1" indent="-342900">
              <a:buFontTx/>
              <a:buChar char="-"/>
            </a:pPr>
            <a:r>
              <a:rPr lang="en-US" sz="2400" b="0" dirty="0" smtClean="0"/>
              <a:t>Review project risk associated with construction.</a:t>
            </a:r>
          </a:p>
        </p:txBody>
      </p:sp>
      <p:sp>
        <p:nvSpPr>
          <p:cNvPr id="4" name="Title 3"/>
          <p:cNvSpPr>
            <a:spLocks noGrp="1"/>
          </p:cNvSpPr>
          <p:nvPr>
            <p:ph type="title"/>
          </p:nvPr>
        </p:nvSpPr>
        <p:spPr/>
        <p:txBody>
          <a:bodyPr/>
          <a:lstStyle/>
          <a:p>
            <a:r>
              <a:rPr lang="en-US" dirty="0" smtClean="0"/>
              <a:t>PAC – Pre-Advertisement Conference</a:t>
            </a:r>
            <a:endParaRPr lang="en-US" dirty="0"/>
          </a:p>
        </p:txBody>
      </p:sp>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5645" t="39246" r="2195" b="25632"/>
          <a:stretch/>
        </p:blipFill>
        <p:spPr bwMode="auto">
          <a:xfrm>
            <a:off x="9601200" y="76200"/>
            <a:ext cx="1981200" cy="1996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23138730"/>
      </p:ext>
    </p:extLst>
  </p:cSld>
  <p:clrMapOvr>
    <a:masterClrMapping/>
  </p:clrMapOvr>
  <mc:AlternateContent xmlns:mc="http://schemas.openxmlformats.org/markup-compatibility/2006" xmlns:p14="http://schemas.microsoft.com/office/powerpoint/2010/main">
    <mc:Choice Requires="p14">
      <p:transition spd="med" p14:dur="700" advTm="70812">
        <p:fade/>
      </p:transition>
    </mc:Choice>
    <mc:Fallback xmlns="">
      <p:transition spd="med" advTm="708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Virginia Department of Transportation</a:t>
            </a:r>
            <a:endParaRPr lang="en-US" dirty="0" smtClean="0"/>
          </a:p>
        </p:txBody>
      </p:sp>
      <p:sp>
        <p:nvSpPr>
          <p:cNvPr id="7" name="Text Placeholder 6"/>
          <p:cNvSpPr>
            <a:spLocks noGrp="1"/>
          </p:cNvSpPr>
          <p:nvPr>
            <p:ph type="body" sz="half" idx="16"/>
          </p:nvPr>
        </p:nvSpPr>
        <p:spPr>
          <a:xfrm>
            <a:off x="609600" y="1676400"/>
            <a:ext cx="6781800" cy="3200400"/>
          </a:xfrm>
        </p:spPr>
        <p:txBody>
          <a:bodyPr/>
          <a:lstStyle/>
          <a:p>
            <a:pPr marL="342900" indent="-342900">
              <a:buFontTx/>
              <a:buChar char="-"/>
            </a:pPr>
            <a:r>
              <a:rPr lang="en-US" sz="3200" dirty="0" smtClean="0"/>
              <a:t>Finalize Roadway &amp; Structure Designs</a:t>
            </a:r>
          </a:p>
          <a:p>
            <a:pPr marL="342900" indent="-342900">
              <a:buFontTx/>
              <a:buChar char="-"/>
            </a:pPr>
            <a:r>
              <a:rPr lang="en-US" sz="3200" dirty="0" smtClean="0"/>
              <a:t>Right of Way Acquisition</a:t>
            </a:r>
          </a:p>
          <a:p>
            <a:pPr marL="342900" indent="-342900">
              <a:buFontTx/>
              <a:buChar char="-"/>
            </a:pPr>
            <a:r>
              <a:rPr lang="en-US" sz="3200" dirty="0" smtClean="0"/>
              <a:t>Pre-Ad Conference</a:t>
            </a:r>
            <a:endParaRPr lang="en-US" sz="3200" dirty="0"/>
          </a:p>
          <a:p>
            <a:pPr marL="342900" indent="-342900">
              <a:buFontTx/>
              <a:buChar char="-"/>
            </a:pPr>
            <a:endParaRPr lang="en-US" dirty="0"/>
          </a:p>
        </p:txBody>
      </p:sp>
      <p:sp>
        <p:nvSpPr>
          <p:cNvPr id="4" name="Title 3"/>
          <p:cNvSpPr>
            <a:spLocks noGrp="1"/>
          </p:cNvSpPr>
          <p:nvPr>
            <p:ph type="title"/>
          </p:nvPr>
        </p:nvSpPr>
        <p:spPr/>
        <p:txBody>
          <a:bodyPr/>
          <a:lstStyle/>
          <a:p>
            <a:r>
              <a:rPr lang="en-US" dirty="0"/>
              <a:t>Final Design &amp; Right of Way Acquisition Phase</a:t>
            </a:r>
          </a:p>
        </p:txBody>
      </p:sp>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661" t="9756" r="25047"/>
          <a:stretch/>
        </p:blipFill>
        <p:spPr bwMode="auto">
          <a:xfrm>
            <a:off x="7543800" y="1172554"/>
            <a:ext cx="3257551"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5645" t="39246" r="2195" b="25632"/>
          <a:stretch/>
        </p:blipFill>
        <p:spPr bwMode="auto">
          <a:xfrm>
            <a:off x="10801351" y="2152068"/>
            <a:ext cx="1088968" cy="1097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19085825"/>
      </p:ext>
    </p:extLst>
  </p:cSld>
  <p:clrMapOvr>
    <a:masterClrMapping/>
  </p:clrMapOvr>
  <mc:AlternateContent xmlns:mc="http://schemas.openxmlformats.org/markup-compatibility/2006" xmlns:p14="http://schemas.microsoft.com/office/powerpoint/2010/main">
    <mc:Choice Requires="p14">
      <p:transition spd="med" p14:dur="700" advTm="44153">
        <p:fade/>
      </p:transition>
    </mc:Choice>
    <mc:Fallback xmlns="">
      <p:transition spd="med" advTm="441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Arial" panose="020B0604020202020204" pitchFamily="34" charset="0"/>
              <a:buChar char="•"/>
            </a:pPr>
            <a:r>
              <a:rPr lang="en-US" dirty="0" smtClean="0"/>
              <a:t>Be proactive in preparing for the PAC meeting</a:t>
            </a:r>
          </a:p>
          <a:p>
            <a:pPr marL="457200" indent="-457200">
              <a:buFont typeface="Arial" panose="020B0604020202020204" pitchFamily="34" charset="0"/>
              <a:buChar char="•"/>
            </a:pPr>
            <a:r>
              <a:rPr lang="en-US" dirty="0" smtClean="0"/>
              <a:t>Communicate effectively to all stakeholders</a:t>
            </a:r>
          </a:p>
          <a:p>
            <a:pPr marL="457200" indent="-457200">
              <a:buFont typeface="Arial" panose="020B0604020202020204" pitchFamily="34" charset="0"/>
              <a:buChar char="•"/>
            </a:pPr>
            <a:r>
              <a:rPr lang="en-US" dirty="0" smtClean="0"/>
              <a:t>Be efficient running and closing out the PAC meeting</a:t>
            </a:r>
            <a:endParaRPr lang="en-US" dirty="0"/>
          </a:p>
          <a:p>
            <a:endParaRPr lang="en-US" dirty="0"/>
          </a:p>
          <a:p>
            <a:endParaRPr lang="en-US" dirty="0"/>
          </a:p>
        </p:txBody>
      </p:sp>
      <p:sp>
        <p:nvSpPr>
          <p:cNvPr id="3" name="Footer Placeholder 2"/>
          <p:cNvSpPr>
            <a:spLocks noGrp="1"/>
          </p:cNvSpPr>
          <p:nvPr>
            <p:ph type="ftr" sz="quarter" idx="11"/>
          </p:nvPr>
        </p:nvSpPr>
        <p:spPr/>
        <p:txBody>
          <a:bodyPr/>
          <a:lstStyle/>
          <a:p>
            <a:r>
              <a:rPr lang="en-US" dirty="0" smtClean="0"/>
              <a:t>Virginia Department of Transportation</a:t>
            </a:r>
          </a:p>
        </p:txBody>
      </p:sp>
      <p:sp>
        <p:nvSpPr>
          <p:cNvPr id="4" name="Title 3"/>
          <p:cNvSpPr>
            <a:spLocks noGrp="1"/>
          </p:cNvSpPr>
          <p:nvPr>
            <p:ph type="title"/>
          </p:nvPr>
        </p:nvSpPr>
        <p:spPr/>
        <p:txBody>
          <a:bodyPr/>
          <a:lstStyle/>
          <a:p>
            <a:r>
              <a:rPr lang="en-US" dirty="0" smtClean="0"/>
              <a:t>Tips for Success</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60651260"/>
      </p:ext>
    </p:extLst>
  </p:cSld>
  <p:clrMapOvr>
    <a:masterClrMapping/>
  </p:clrMapOvr>
  <mc:AlternateContent xmlns:mc="http://schemas.openxmlformats.org/markup-compatibility/2006" xmlns:p14="http://schemas.microsoft.com/office/powerpoint/2010/main">
    <mc:Choice Requires="p14">
      <p:transition spd="med" p14:dur="700" advTm="11933">
        <p:fade/>
      </p:transition>
    </mc:Choice>
    <mc:Fallback xmlns="">
      <p:transition spd="med" advTm="119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Design &amp; Right of Way Acquisition Phase</a:t>
            </a:r>
          </a:p>
        </p:txBody>
      </p:sp>
      <p:sp>
        <p:nvSpPr>
          <p:cNvPr id="3" name="Text Placeholder 2"/>
          <p:cNvSpPr>
            <a:spLocks noGrp="1"/>
          </p:cNvSpPr>
          <p:nvPr>
            <p:ph type="body" idx="1"/>
          </p:nvPr>
        </p:nvSpPr>
        <p:spPr/>
        <p:txBody>
          <a:bodyPr/>
          <a:lstStyle/>
          <a:p>
            <a:r>
              <a:rPr lang="en-US" dirty="0"/>
              <a:t>A Project Manager’s Guide – December </a:t>
            </a:r>
            <a:r>
              <a:rPr lang="en-US" dirty="0" smtClean="0"/>
              <a:t>2017</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33805520"/>
      </p:ext>
    </p:extLst>
  </p:cSld>
  <p:clrMapOvr>
    <a:masterClrMapping/>
  </p:clrMapOvr>
  <mc:AlternateContent xmlns:mc="http://schemas.openxmlformats.org/markup-compatibility/2006" xmlns:p14="http://schemas.microsoft.com/office/powerpoint/2010/main">
    <mc:Choice Requires="p14">
      <p:transition spd="med" p14:dur="700" advTm="11436">
        <p:fade/>
      </p:transition>
    </mc:Choice>
    <mc:Fallback xmlns="">
      <p:transition spd="med" advTm="114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Final Design &amp; Right of Way Acquisition Phase</a:t>
            </a:r>
            <a:endParaRPr lang="en-US" dirty="0"/>
          </a:p>
        </p:txBody>
      </p:sp>
      <p:sp>
        <p:nvSpPr>
          <p:cNvPr id="4" name="Footer Placeholder 3"/>
          <p:cNvSpPr>
            <a:spLocks noGrp="1"/>
          </p:cNvSpPr>
          <p:nvPr>
            <p:ph type="ftr" sz="quarter" idx="11"/>
          </p:nvPr>
        </p:nvSpPr>
        <p:spPr/>
        <p:txBody>
          <a:bodyPr/>
          <a:lstStyle/>
          <a:p>
            <a:r>
              <a:rPr lang="en-US" dirty="0"/>
              <a:t>Virginia Department of Transportation</a:t>
            </a: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066799"/>
            <a:ext cx="10591800" cy="5248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bwMode="auto">
          <a:xfrm>
            <a:off x="3962400" y="3704492"/>
            <a:ext cx="3048000" cy="2610496"/>
          </a:xfrm>
          <a:prstGeom prst="roundRect">
            <a:avLst/>
          </a:prstGeom>
          <a:noFill/>
          <a:ln w="76200" cap="flat" cmpd="sng" algn="ctr">
            <a:solidFill>
              <a:schemeClr val="accent4"/>
            </a:solidFill>
            <a:prstDash val="sysDot"/>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4"/>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40484044"/>
      </p:ext>
    </p:extLst>
  </p:cSld>
  <p:clrMapOvr>
    <a:masterClrMapping/>
  </p:clrMapOvr>
  <mc:AlternateContent xmlns:mc="http://schemas.openxmlformats.org/markup-compatibility/2006" xmlns:p14="http://schemas.microsoft.com/office/powerpoint/2010/main">
    <mc:Choice Requires="p14">
      <p:transition spd="med" p14:dur="700" advTm="42798">
        <p:fade/>
      </p:transition>
    </mc:Choice>
    <mc:Fallback xmlns="">
      <p:transition spd="med" advTm="427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Arial" panose="020B0604020202020204" pitchFamily="34" charset="0"/>
              <a:buChar char="•"/>
            </a:pPr>
            <a:r>
              <a:rPr lang="en-US" sz="2000" dirty="0" smtClean="0"/>
              <a:t>Project Initiation</a:t>
            </a:r>
          </a:p>
          <a:p>
            <a:pPr marL="457200" indent="-457200">
              <a:buFont typeface="Arial" panose="020B0604020202020204" pitchFamily="34" charset="0"/>
              <a:buChar char="•"/>
            </a:pPr>
            <a:r>
              <a:rPr lang="en-US" sz="2000" dirty="0" smtClean="0"/>
              <a:t>Scoping Phase</a:t>
            </a:r>
          </a:p>
          <a:p>
            <a:pPr marL="457200" indent="-457200">
              <a:buFont typeface="Arial" panose="020B0604020202020204" pitchFamily="34" charset="0"/>
              <a:buChar char="•"/>
            </a:pPr>
            <a:r>
              <a:rPr lang="en-US" sz="2000" dirty="0"/>
              <a:t>Preliminary Design Phase</a:t>
            </a:r>
          </a:p>
          <a:p>
            <a:pPr marL="457200" indent="-457200">
              <a:buFont typeface="Arial" panose="020B0604020202020204" pitchFamily="34" charset="0"/>
              <a:buChar char="•"/>
            </a:pPr>
            <a:r>
              <a:rPr lang="en-US" sz="2000" dirty="0" smtClean="0"/>
              <a:t>Detailed Design Phase</a:t>
            </a:r>
          </a:p>
          <a:p>
            <a:pPr marL="457200" indent="-457200">
              <a:buFont typeface="Arial" panose="020B0604020202020204" pitchFamily="34" charset="0"/>
              <a:buChar char="•"/>
            </a:pPr>
            <a:r>
              <a:rPr lang="en-US" dirty="0">
                <a:solidFill>
                  <a:srgbClr val="00408D"/>
                </a:solidFill>
              </a:rPr>
              <a:t>Final Design &amp; ROW Acquisition </a:t>
            </a:r>
            <a:r>
              <a:rPr lang="en-US" dirty="0" smtClean="0">
                <a:solidFill>
                  <a:srgbClr val="00408D"/>
                </a:solidFill>
              </a:rPr>
              <a:t>Phase</a:t>
            </a:r>
          </a:p>
          <a:p>
            <a:pPr marL="457200" lvl="1" indent="-457200">
              <a:buFont typeface="Arial" panose="020B0604020202020204" pitchFamily="34" charset="0"/>
              <a:buChar char="•"/>
            </a:pPr>
            <a:r>
              <a:rPr lang="en-US" dirty="0" smtClean="0"/>
              <a:t>Field Inspection team meeting has been held and it is time to begin RW acquisition and prepare final </a:t>
            </a:r>
            <a:r>
              <a:rPr lang="en-US" dirty="0"/>
              <a:t>design plans to include</a:t>
            </a:r>
            <a:r>
              <a:rPr lang="en-US" dirty="0" smtClean="0"/>
              <a:t>: (need to list what is added to the plans at this point)</a:t>
            </a:r>
            <a:endParaRPr lang="en-US" dirty="0"/>
          </a:p>
          <a:p>
            <a:pPr marL="457200" indent="-457200">
              <a:buFont typeface="Arial" panose="020B0604020202020204" pitchFamily="34" charset="0"/>
              <a:buChar char="•"/>
            </a:pPr>
            <a:r>
              <a:rPr lang="en-US" sz="2000" dirty="0" smtClean="0"/>
              <a:t>Advertise Plans</a:t>
            </a:r>
          </a:p>
          <a:p>
            <a:pPr marL="457200" indent="-457200">
              <a:buFont typeface="Arial" panose="020B0604020202020204" pitchFamily="34" charset="0"/>
              <a:buChar char="•"/>
            </a:pPr>
            <a:r>
              <a:rPr lang="en-US" sz="2000" dirty="0" smtClean="0"/>
              <a:t>Project Delivery/Project Closeout</a:t>
            </a:r>
            <a:endParaRPr lang="en-US" sz="2000" dirty="0"/>
          </a:p>
        </p:txBody>
      </p:sp>
      <p:sp>
        <p:nvSpPr>
          <p:cNvPr id="3" name="Footer Placeholder 2"/>
          <p:cNvSpPr>
            <a:spLocks noGrp="1"/>
          </p:cNvSpPr>
          <p:nvPr>
            <p:ph type="ftr" sz="quarter" idx="11"/>
          </p:nvPr>
        </p:nvSpPr>
        <p:spPr/>
        <p:txBody>
          <a:bodyPr/>
          <a:lstStyle/>
          <a:p>
            <a:r>
              <a:rPr lang="en-US" dirty="0" smtClean="0"/>
              <a:t>Virginia Department of Transportation</a:t>
            </a:r>
          </a:p>
        </p:txBody>
      </p:sp>
      <p:sp>
        <p:nvSpPr>
          <p:cNvPr id="4" name="Title 3"/>
          <p:cNvSpPr>
            <a:spLocks noGrp="1"/>
          </p:cNvSpPr>
          <p:nvPr>
            <p:ph type="title"/>
          </p:nvPr>
        </p:nvSpPr>
        <p:spPr/>
        <p:txBody>
          <a:bodyPr/>
          <a:lstStyle/>
          <a:p>
            <a:r>
              <a:rPr lang="en-US" dirty="0" smtClean="0"/>
              <a:t>Preliminary Design Phase Overview</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37856038"/>
      </p:ext>
    </p:extLst>
  </p:cSld>
  <p:clrMapOvr>
    <a:masterClrMapping/>
  </p:clrMapOvr>
  <mc:AlternateContent xmlns:mc="http://schemas.openxmlformats.org/markup-compatibility/2006" xmlns:p14="http://schemas.microsoft.com/office/powerpoint/2010/main">
    <mc:Choice Requires="p14">
      <p:transition spd="med" p14:dur="700" advTm="7081">
        <p:fade/>
      </p:transition>
    </mc:Choice>
    <mc:Fallback xmlns="">
      <p:transition spd="med" advTm="70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Final Design &amp; Right of Way Acquisition Phase</a:t>
            </a:r>
          </a:p>
        </p:txBody>
      </p:sp>
      <p:sp>
        <p:nvSpPr>
          <p:cNvPr id="4" name="Footer Placeholder 3"/>
          <p:cNvSpPr>
            <a:spLocks noGrp="1"/>
          </p:cNvSpPr>
          <p:nvPr>
            <p:ph type="ftr" sz="quarter" idx="11"/>
          </p:nvPr>
        </p:nvSpPr>
        <p:spPr/>
        <p:txBody>
          <a:bodyPr/>
          <a:lstStyle/>
          <a:p>
            <a:r>
              <a:rPr lang="en-US" dirty="0"/>
              <a:t>Virginia Department of Transportation</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968" y="1066802"/>
            <a:ext cx="8132064" cy="5170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16193905"/>
      </p:ext>
    </p:extLst>
  </p:cSld>
  <p:clrMapOvr>
    <a:masterClrMapping/>
  </p:clrMapOvr>
  <mc:AlternateContent xmlns:mc="http://schemas.openxmlformats.org/markup-compatibility/2006" xmlns:p14="http://schemas.microsoft.com/office/powerpoint/2010/main">
    <mc:Choice Requires="p14">
      <p:transition spd="med" p14:dur="700" advTm="46349">
        <p:fade/>
      </p:transition>
    </mc:Choice>
    <mc:Fallback xmlns="">
      <p:transition spd="med" advTm="463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Virginia Department of Transportation</a:t>
            </a:r>
            <a:endParaRPr lang="en-US" dirty="0" smtClean="0"/>
          </a:p>
        </p:txBody>
      </p:sp>
      <p:sp>
        <p:nvSpPr>
          <p:cNvPr id="7" name="Text Placeholder 6"/>
          <p:cNvSpPr>
            <a:spLocks noGrp="1"/>
          </p:cNvSpPr>
          <p:nvPr>
            <p:ph type="body" sz="half" idx="16"/>
          </p:nvPr>
        </p:nvSpPr>
        <p:spPr/>
        <p:txBody>
          <a:bodyPr/>
          <a:lstStyle/>
          <a:p>
            <a:pPr marL="342900" lvl="1" indent="-342900">
              <a:buFontTx/>
              <a:buChar char="-"/>
            </a:pPr>
            <a:r>
              <a:rPr lang="en-US" sz="2400" b="0" dirty="0" err="1">
                <a:solidFill>
                  <a:schemeClr val="bg2"/>
                </a:solidFill>
                <a:cs typeface="+mn-cs"/>
              </a:rPr>
              <a:t>RW</a:t>
            </a:r>
            <a:r>
              <a:rPr lang="en-US" sz="2400" b="0" dirty="0">
                <a:solidFill>
                  <a:schemeClr val="bg2"/>
                </a:solidFill>
                <a:cs typeface="+mn-cs"/>
              </a:rPr>
              <a:t> Acquisition </a:t>
            </a:r>
            <a:r>
              <a:rPr lang="en-US" sz="2400" b="0" dirty="0" smtClean="0">
                <a:solidFill>
                  <a:schemeClr val="bg2"/>
                </a:solidFill>
                <a:cs typeface="+mn-cs"/>
              </a:rPr>
              <a:t>Submission</a:t>
            </a:r>
            <a:endParaRPr lang="en-US" sz="2400" b="0" dirty="0">
              <a:solidFill>
                <a:schemeClr val="bg2"/>
              </a:solidFill>
              <a:cs typeface="+mn-cs"/>
            </a:endParaRPr>
          </a:p>
          <a:p>
            <a:pPr marL="342900" indent="-342900">
              <a:buFontTx/>
              <a:buChar char="-"/>
            </a:pPr>
            <a:r>
              <a:rPr lang="en-US" dirty="0" smtClean="0"/>
              <a:t>Simultaneous Processes</a:t>
            </a:r>
          </a:p>
          <a:p>
            <a:pPr marL="800100" lvl="1" indent="-342900">
              <a:buFontTx/>
              <a:buChar char="-"/>
            </a:pPr>
            <a:r>
              <a:rPr lang="en-US" sz="1600" b="0" dirty="0" smtClean="0"/>
              <a:t>Acquire Right of Way and Relocation Utilities</a:t>
            </a:r>
          </a:p>
          <a:p>
            <a:pPr marL="800100" lvl="1" indent="-342900">
              <a:buFontTx/>
              <a:buChar char="-"/>
            </a:pPr>
            <a:r>
              <a:rPr lang="en-US" sz="1600" b="0" dirty="0" smtClean="0"/>
              <a:t>Finalize Roadway and Structure Designs</a:t>
            </a:r>
          </a:p>
          <a:p>
            <a:pPr marL="342900" lvl="1" indent="-342900">
              <a:buFontTx/>
              <a:buChar char="-"/>
            </a:pPr>
            <a:r>
              <a:rPr lang="en-US" sz="2400" b="0" dirty="0">
                <a:solidFill>
                  <a:schemeClr val="bg2"/>
                </a:solidFill>
              </a:rPr>
              <a:t>Pre-Ad Preparation</a:t>
            </a:r>
          </a:p>
          <a:p>
            <a:pPr marL="342900" indent="-342900">
              <a:buFontTx/>
              <a:buChar char="-"/>
            </a:pPr>
            <a:endParaRPr lang="en-US" dirty="0"/>
          </a:p>
        </p:txBody>
      </p:sp>
      <p:pic>
        <p:nvPicPr>
          <p:cNvPr id="5" name="Picture 2"/>
          <p:cNvPicPr>
            <a:picLocks noGrp="1" noChangeAspect="1" noChangeArrowheads="1"/>
          </p:cNvPicPr>
          <p:nvPr>
            <p:ph type="chart" sz="quarter" idx="19"/>
          </p:nvPr>
        </p:nvPicPr>
        <p:blipFill>
          <a:blip r:embed="rId5">
            <a:extLst>
              <a:ext uri="{28A0092B-C50C-407E-A947-70E740481C1C}">
                <a14:useLocalDpi xmlns:a14="http://schemas.microsoft.com/office/drawing/2010/main" val="0"/>
              </a:ext>
            </a:extLst>
          </a:blip>
          <a:stretch>
            <a:fillRect/>
          </a:stretch>
        </p:blipFill>
        <p:spPr bwMode="auto">
          <a:xfrm>
            <a:off x="6096000" y="1383252"/>
            <a:ext cx="6102350" cy="4929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r>
              <a:rPr lang="en-US" dirty="0"/>
              <a:t>Final Design &amp; Right of Way Acquisition Phase</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21116000"/>
      </p:ext>
    </p:extLst>
  </p:cSld>
  <p:clrMapOvr>
    <a:masterClrMapping/>
  </p:clrMapOvr>
  <mc:AlternateContent xmlns:mc="http://schemas.openxmlformats.org/markup-compatibility/2006" xmlns:p14="http://schemas.microsoft.com/office/powerpoint/2010/main">
    <mc:Choice Requires="p14">
      <p:transition spd="med" p14:dur="700" advTm="13016">
        <p:fade/>
      </p:transition>
    </mc:Choice>
    <mc:Fallback xmlns="">
      <p:transition spd="med" advTm="130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Virginia Department of Transportation</a:t>
            </a:r>
            <a:endParaRPr lang="en-US" dirty="0" smtClean="0"/>
          </a:p>
        </p:txBody>
      </p:sp>
      <p:sp>
        <p:nvSpPr>
          <p:cNvPr id="7" name="Text Placeholder 6"/>
          <p:cNvSpPr>
            <a:spLocks noGrp="1"/>
          </p:cNvSpPr>
          <p:nvPr>
            <p:ph type="body" sz="half" idx="16"/>
          </p:nvPr>
        </p:nvSpPr>
        <p:spPr/>
        <p:txBody>
          <a:bodyPr/>
          <a:lstStyle/>
          <a:p>
            <a:pPr marL="342900" lvl="1" indent="-342900">
              <a:buFontTx/>
              <a:buChar char="-"/>
            </a:pPr>
            <a:r>
              <a:rPr lang="en-US" sz="2400" dirty="0" err="1" smtClean="0">
                <a:solidFill>
                  <a:schemeClr val="tx1">
                    <a:lumMod val="75000"/>
                  </a:schemeClr>
                </a:solidFill>
                <a:cs typeface="+mn-cs"/>
              </a:rPr>
              <a:t>RW</a:t>
            </a:r>
            <a:r>
              <a:rPr lang="en-US" sz="2400" dirty="0" smtClean="0">
                <a:solidFill>
                  <a:schemeClr val="tx1">
                    <a:lumMod val="75000"/>
                  </a:schemeClr>
                </a:solidFill>
                <a:cs typeface="+mn-cs"/>
              </a:rPr>
              <a:t> </a:t>
            </a:r>
            <a:r>
              <a:rPr lang="en-US" sz="2400" dirty="0">
                <a:solidFill>
                  <a:schemeClr val="tx1">
                    <a:lumMod val="75000"/>
                  </a:schemeClr>
                </a:solidFill>
                <a:cs typeface="+mn-cs"/>
              </a:rPr>
              <a:t>Acquisition </a:t>
            </a:r>
            <a:r>
              <a:rPr lang="en-US" sz="2400" dirty="0" smtClean="0">
                <a:solidFill>
                  <a:schemeClr val="tx1">
                    <a:lumMod val="75000"/>
                  </a:schemeClr>
                </a:solidFill>
                <a:cs typeface="+mn-cs"/>
              </a:rPr>
              <a:t>Submission</a:t>
            </a:r>
          </a:p>
          <a:p>
            <a:pPr marL="800100" lvl="2" indent="-342900">
              <a:buFontTx/>
              <a:buChar char="-"/>
            </a:pPr>
            <a:r>
              <a:rPr lang="en-US" sz="2000" dirty="0" smtClean="0">
                <a:solidFill>
                  <a:schemeClr val="bg2"/>
                </a:solidFill>
                <a:cs typeface="+mn-cs"/>
              </a:rPr>
              <a:t>(see previous video)</a:t>
            </a:r>
            <a:endParaRPr lang="en-US" sz="2000" dirty="0">
              <a:solidFill>
                <a:schemeClr val="bg2"/>
              </a:solidFill>
              <a:cs typeface="+mn-cs"/>
            </a:endParaRPr>
          </a:p>
          <a:p>
            <a:pPr marL="342900" indent="-342900">
              <a:buFontTx/>
              <a:buChar char="-"/>
            </a:pPr>
            <a:r>
              <a:rPr lang="en-US" dirty="0" smtClean="0"/>
              <a:t>Simultaneous Processes</a:t>
            </a:r>
          </a:p>
          <a:p>
            <a:pPr marL="800100" lvl="1" indent="-342900">
              <a:buFontTx/>
              <a:buChar char="-"/>
            </a:pPr>
            <a:r>
              <a:rPr lang="en-US" sz="1600" b="0" dirty="0" smtClean="0">
                <a:solidFill>
                  <a:schemeClr val="bg2"/>
                </a:solidFill>
              </a:rPr>
              <a:t>Acquire Right of Way and Relocation Utilities</a:t>
            </a:r>
          </a:p>
          <a:p>
            <a:pPr marL="800100" lvl="1" indent="-342900">
              <a:buFontTx/>
              <a:buChar char="-"/>
            </a:pPr>
            <a:r>
              <a:rPr lang="en-US" sz="1600" b="0" dirty="0" smtClean="0">
                <a:solidFill>
                  <a:schemeClr val="bg2"/>
                </a:solidFill>
              </a:rPr>
              <a:t>Finalize Roadway and Structure Designs</a:t>
            </a:r>
          </a:p>
          <a:p>
            <a:pPr marL="342900" lvl="1" indent="-342900">
              <a:buFontTx/>
              <a:buChar char="-"/>
            </a:pPr>
            <a:r>
              <a:rPr lang="en-US" sz="2400" b="0" dirty="0">
                <a:solidFill>
                  <a:schemeClr val="bg2"/>
                </a:solidFill>
              </a:rPr>
              <a:t>Pre-Ad </a:t>
            </a:r>
            <a:r>
              <a:rPr lang="en-US" sz="2400" b="0" dirty="0" smtClean="0">
                <a:solidFill>
                  <a:schemeClr val="bg2"/>
                </a:solidFill>
              </a:rPr>
              <a:t>Conference</a:t>
            </a:r>
            <a:endParaRPr lang="en-US" sz="2400" b="0" dirty="0">
              <a:solidFill>
                <a:schemeClr val="bg2"/>
              </a:solidFill>
            </a:endParaRPr>
          </a:p>
        </p:txBody>
      </p:sp>
      <p:pic>
        <p:nvPicPr>
          <p:cNvPr id="5" name="Picture 2"/>
          <p:cNvPicPr>
            <a:picLocks noGrp="1" noChangeAspect="1" noChangeArrowheads="1"/>
          </p:cNvPicPr>
          <p:nvPr>
            <p:ph type="chart" sz="quarter" idx="19"/>
          </p:nvPr>
        </p:nvPicPr>
        <p:blipFill>
          <a:blip r:embed="rId5">
            <a:extLst>
              <a:ext uri="{28A0092B-C50C-407E-A947-70E740481C1C}">
                <a14:useLocalDpi xmlns:a14="http://schemas.microsoft.com/office/drawing/2010/main" val="0"/>
              </a:ext>
            </a:extLst>
          </a:blip>
          <a:stretch>
            <a:fillRect/>
          </a:stretch>
        </p:blipFill>
        <p:spPr bwMode="auto">
          <a:xfrm>
            <a:off x="6096000" y="1383252"/>
            <a:ext cx="6102350" cy="4929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r>
              <a:rPr lang="en-US" dirty="0"/>
              <a:t>Final Design &amp; Right of Way Acquisition Phase</a:t>
            </a:r>
          </a:p>
        </p:txBody>
      </p:sp>
      <p:sp>
        <p:nvSpPr>
          <p:cNvPr id="29" name="Freeform 28"/>
          <p:cNvSpPr/>
          <p:nvPr/>
        </p:nvSpPr>
        <p:spPr bwMode="auto">
          <a:xfrm>
            <a:off x="7238999" y="1947863"/>
            <a:ext cx="1219201" cy="3838574"/>
          </a:xfrm>
          <a:custGeom>
            <a:avLst/>
            <a:gdLst>
              <a:gd name="connsiteX0" fmla="*/ 4763 w 1376363"/>
              <a:gd name="connsiteY0" fmla="*/ 0 h 3881437"/>
              <a:gd name="connsiteX1" fmla="*/ 1000125 w 1376363"/>
              <a:gd name="connsiteY1" fmla="*/ 4762 h 3881437"/>
              <a:gd name="connsiteX2" fmla="*/ 1000125 w 1376363"/>
              <a:gd name="connsiteY2" fmla="*/ 3052762 h 3881437"/>
              <a:gd name="connsiteX3" fmla="*/ 1376363 w 1376363"/>
              <a:gd name="connsiteY3" fmla="*/ 3052762 h 3881437"/>
              <a:gd name="connsiteX4" fmla="*/ 1376363 w 1376363"/>
              <a:gd name="connsiteY4" fmla="*/ 3881437 h 3881437"/>
              <a:gd name="connsiteX5" fmla="*/ 0 w 1376363"/>
              <a:gd name="connsiteY5" fmla="*/ 3881437 h 3881437"/>
              <a:gd name="connsiteX6" fmla="*/ 4763 w 1376363"/>
              <a:gd name="connsiteY6" fmla="*/ 0 h 388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6363" h="3881437">
                <a:moveTo>
                  <a:pt x="4763" y="0"/>
                </a:moveTo>
                <a:lnTo>
                  <a:pt x="1000125" y="4762"/>
                </a:lnTo>
                <a:lnTo>
                  <a:pt x="1000125" y="3052762"/>
                </a:lnTo>
                <a:lnTo>
                  <a:pt x="1376363" y="3052762"/>
                </a:lnTo>
                <a:lnTo>
                  <a:pt x="1376363" y="3881437"/>
                </a:lnTo>
                <a:lnTo>
                  <a:pt x="0" y="3881437"/>
                </a:lnTo>
                <a:cubicBezTo>
                  <a:pt x="1588" y="2587625"/>
                  <a:pt x="3175" y="1293812"/>
                  <a:pt x="4763" y="0"/>
                </a:cubicBezTo>
                <a:close/>
              </a:path>
            </a:pathLst>
          </a:cu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04145538"/>
      </p:ext>
    </p:extLst>
  </p:cSld>
  <p:clrMapOvr>
    <a:masterClrMapping/>
  </p:clrMapOvr>
  <mc:AlternateContent xmlns:mc="http://schemas.openxmlformats.org/markup-compatibility/2006" xmlns:p14="http://schemas.microsoft.com/office/powerpoint/2010/main">
    <mc:Choice Requires="p14">
      <p:transition spd="med" p14:dur="700" advTm="31935">
        <p:fade/>
      </p:transition>
    </mc:Choice>
    <mc:Fallback xmlns="">
      <p:transition spd="med" advTm="319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type="chart" sz="quarter" idx="19"/>
          </p:nvPr>
        </p:nvPicPr>
        <p:blipFill>
          <a:blip r:embed="rId5">
            <a:extLst>
              <a:ext uri="{28A0092B-C50C-407E-A947-70E740481C1C}">
                <a14:useLocalDpi xmlns:a14="http://schemas.microsoft.com/office/drawing/2010/main" val="0"/>
              </a:ext>
            </a:extLst>
          </a:blip>
          <a:stretch>
            <a:fillRect/>
          </a:stretch>
        </p:blipFill>
        <p:spPr bwMode="auto">
          <a:xfrm>
            <a:off x="6096000" y="1383252"/>
            <a:ext cx="6102350" cy="4929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en-US" smtClean="0"/>
              <a:t>Virginia Department of Transportation</a:t>
            </a:r>
            <a:endParaRPr lang="en-US" dirty="0" smtClean="0"/>
          </a:p>
        </p:txBody>
      </p:sp>
      <p:sp>
        <p:nvSpPr>
          <p:cNvPr id="7" name="Text Placeholder 6"/>
          <p:cNvSpPr>
            <a:spLocks noGrp="1"/>
          </p:cNvSpPr>
          <p:nvPr>
            <p:ph type="body" sz="half" idx="16"/>
          </p:nvPr>
        </p:nvSpPr>
        <p:spPr>
          <a:xfrm>
            <a:off x="609600" y="2438400"/>
            <a:ext cx="6019800" cy="3200400"/>
          </a:xfrm>
        </p:spPr>
        <p:txBody>
          <a:bodyPr/>
          <a:lstStyle/>
          <a:p>
            <a:pPr marL="342900" lvl="1" indent="-342900">
              <a:buFontTx/>
              <a:buChar char="-"/>
            </a:pPr>
            <a:r>
              <a:rPr lang="en-US" sz="2400" b="0" dirty="0" err="1">
                <a:solidFill>
                  <a:schemeClr val="bg1">
                    <a:lumMod val="50000"/>
                  </a:schemeClr>
                </a:solidFill>
              </a:rPr>
              <a:t>RW</a:t>
            </a:r>
            <a:r>
              <a:rPr lang="en-US" sz="2400" b="0" dirty="0">
                <a:solidFill>
                  <a:schemeClr val="bg1">
                    <a:lumMod val="50000"/>
                  </a:schemeClr>
                </a:solidFill>
              </a:rPr>
              <a:t> Acquisition Submission</a:t>
            </a:r>
          </a:p>
          <a:p>
            <a:pPr marL="342900" indent="-342900">
              <a:buFontTx/>
              <a:buChar char="-"/>
            </a:pPr>
            <a:r>
              <a:rPr lang="en-US" dirty="0" smtClean="0"/>
              <a:t>Simultaneous Processes</a:t>
            </a:r>
          </a:p>
          <a:p>
            <a:pPr marL="800100" lvl="1" indent="-342900">
              <a:buFontTx/>
              <a:buChar char="-"/>
            </a:pPr>
            <a:r>
              <a:rPr lang="en-US" sz="2000" dirty="0" smtClean="0"/>
              <a:t>Acquire Right of Way and Relocate Utilities</a:t>
            </a:r>
          </a:p>
          <a:p>
            <a:pPr marL="800100" lvl="1" indent="-342900">
              <a:buFontTx/>
              <a:buChar char="-"/>
            </a:pPr>
            <a:r>
              <a:rPr lang="en-US" sz="2000" b="0" dirty="0">
                <a:solidFill>
                  <a:schemeClr val="bg2"/>
                </a:solidFill>
              </a:rPr>
              <a:t>Finalize Roadway and Structure Designs</a:t>
            </a:r>
          </a:p>
          <a:p>
            <a:pPr marL="342900" lvl="1" indent="-342900">
              <a:buFontTx/>
              <a:buChar char="-"/>
            </a:pPr>
            <a:r>
              <a:rPr lang="en-US" sz="2400" b="0" dirty="0">
                <a:solidFill>
                  <a:schemeClr val="bg2"/>
                </a:solidFill>
              </a:rPr>
              <a:t>Pre-Ad </a:t>
            </a:r>
            <a:r>
              <a:rPr lang="en-US" sz="2400" b="0" dirty="0" smtClean="0">
                <a:solidFill>
                  <a:schemeClr val="bg2"/>
                </a:solidFill>
              </a:rPr>
              <a:t>Conference</a:t>
            </a:r>
            <a:endParaRPr lang="en-US" sz="2400" b="0" dirty="0">
              <a:solidFill>
                <a:schemeClr val="bg2"/>
              </a:solidFill>
            </a:endParaRPr>
          </a:p>
        </p:txBody>
      </p:sp>
      <p:sp>
        <p:nvSpPr>
          <p:cNvPr id="4" name="Title 3"/>
          <p:cNvSpPr>
            <a:spLocks noGrp="1"/>
          </p:cNvSpPr>
          <p:nvPr>
            <p:ph type="title"/>
          </p:nvPr>
        </p:nvSpPr>
        <p:spPr/>
        <p:txBody>
          <a:bodyPr/>
          <a:lstStyle/>
          <a:p>
            <a:r>
              <a:rPr lang="en-US" dirty="0"/>
              <a:t>Final Design &amp; Right of Way Acquisition Phase</a:t>
            </a:r>
          </a:p>
        </p:txBody>
      </p:sp>
      <p:sp>
        <p:nvSpPr>
          <p:cNvPr id="2" name="Rectangle 1"/>
          <p:cNvSpPr/>
          <p:nvPr/>
        </p:nvSpPr>
        <p:spPr bwMode="auto">
          <a:xfrm>
            <a:off x="8382000" y="1981200"/>
            <a:ext cx="1600200" cy="3124200"/>
          </a:xfrm>
          <a:prstGeom prst="rect">
            <a:avLst/>
          </a:pr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92775415"/>
      </p:ext>
    </p:extLst>
  </p:cSld>
  <p:clrMapOvr>
    <a:masterClrMapping/>
  </p:clrMapOvr>
  <mc:AlternateContent xmlns:mc="http://schemas.openxmlformats.org/markup-compatibility/2006" xmlns:p14="http://schemas.microsoft.com/office/powerpoint/2010/main">
    <mc:Choice Requires="p14">
      <p:transition spd="med" p14:dur="700" advTm="18970">
        <p:fade/>
      </p:transition>
    </mc:Choice>
    <mc:Fallback xmlns="">
      <p:transition spd="med" advTm="189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3440" y="1143000"/>
            <a:ext cx="3428999" cy="286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en-US" dirty="0" smtClean="0"/>
              <a:t>Virginia Department of Transportation</a:t>
            </a:r>
          </a:p>
        </p:txBody>
      </p:sp>
      <p:sp>
        <p:nvSpPr>
          <p:cNvPr id="4" name="Title 3"/>
          <p:cNvSpPr>
            <a:spLocks noGrp="1"/>
          </p:cNvSpPr>
          <p:nvPr>
            <p:ph type="title"/>
          </p:nvPr>
        </p:nvSpPr>
        <p:spPr/>
        <p:txBody>
          <a:bodyPr/>
          <a:lstStyle/>
          <a:p>
            <a:r>
              <a:rPr lang="en-US" dirty="0"/>
              <a:t>Final Design &amp; Right of Way Acquisition Phase</a:t>
            </a:r>
          </a:p>
        </p:txBody>
      </p:sp>
      <p:sp>
        <p:nvSpPr>
          <p:cNvPr id="9" name="Text Placeholder 6"/>
          <p:cNvSpPr txBox="1">
            <a:spLocks/>
          </p:cNvSpPr>
          <p:nvPr/>
        </p:nvSpPr>
        <p:spPr bwMode="auto">
          <a:xfrm>
            <a:off x="609600" y="1371600"/>
            <a:ext cx="6096000" cy="3276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2400" b="0">
                <a:solidFill>
                  <a:schemeClr val="bg2"/>
                </a:solidFill>
                <a:latin typeface="+mn-lt"/>
                <a:ea typeface="+mn-ea"/>
                <a:cs typeface="+mn-cs"/>
              </a:defRPr>
            </a:lvl1pPr>
            <a:lvl2pPr marL="457200" indent="0" algn="l" rtl="0" eaLnBrk="1" fontAlgn="base" hangingPunct="1">
              <a:spcBef>
                <a:spcPct val="20000"/>
              </a:spcBef>
              <a:spcAft>
                <a:spcPct val="0"/>
              </a:spcAft>
              <a:buNone/>
              <a:defRPr sz="1200" b="1">
                <a:solidFill>
                  <a:srgbClr val="00408D"/>
                </a:solidFill>
                <a:latin typeface="+mn-lt"/>
                <a:ea typeface="+mn-ea"/>
              </a:defRPr>
            </a:lvl2pPr>
            <a:lvl3pPr marL="914400" indent="0" algn="l" rtl="0" eaLnBrk="1" fontAlgn="base" hangingPunct="1">
              <a:spcBef>
                <a:spcPct val="20000"/>
              </a:spcBef>
              <a:spcAft>
                <a:spcPct val="0"/>
              </a:spcAft>
              <a:buNone/>
              <a:defRPr sz="1000">
                <a:solidFill>
                  <a:schemeClr val="bg2"/>
                </a:solidFill>
                <a:latin typeface="+mn-lt"/>
                <a:ea typeface="+mn-ea"/>
              </a:defRPr>
            </a:lvl3pPr>
            <a:lvl4pPr marL="1371600" indent="0" algn="l" rtl="0" eaLnBrk="1" fontAlgn="base" hangingPunct="1">
              <a:spcBef>
                <a:spcPct val="20000"/>
              </a:spcBef>
              <a:spcAft>
                <a:spcPct val="0"/>
              </a:spcAft>
              <a:buNone/>
              <a:defRPr sz="900">
                <a:solidFill>
                  <a:schemeClr val="bg2"/>
                </a:solidFill>
                <a:latin typeface="+mn-lt"/>
                <a:ea typeface="+mn-ea"/>
              </a:defRPr>
            </a:lvl4pPr>
            <a:lvl5pPr marL="1828800" indent="0" algn="l" rtl="0" eaLnBrk="1" fontAlgn="base" hangingPunct="1">
              <a:spcBef>
                <a:spcPct val="20000"/>
              </a:spcBef>
              <a:spcAft>
                <a:spcPct val="0"/>
              </a:spcAft>
              <a:buNone/>
              <a:defRPr sz="900">
                <a:solidFill>
                  <a:schemeClr val="bg2"/>
                </a:solidFill>
                <a:latin typeface="+mn-lt"/>
                <a:ea typeface="+mn-ea"/>
              </a:defRPr>
            </a:lvl5pPr>
            <a:lvl6pPr marL="2286000" indent="0" algn="l" rtl="0" eaLnBrk="1" fontAlgn="base" hangingPunct="1">
              <a:spcBef>
                <a:spcPct val="20000"/>
              </a:spcBef>
              <a:spcAft>
                <a:spcPct val="0"/>
              </a:spcAft>
              <a:buNone/>
              <a:defRPr sz="900">
                <a:solidFill>
                  <a:srgbClr val="00408D"/>
                </a:solidFill>
                <a:latin typeface="+mn-lt"/>
                <a:ea typeface="+mn-ea"/>
              </a:defRPr>
            </a:lvl6pPr>
            <a:lvl7pPr marL="2743200" indent="0" algn="l" rtl="0" eaLnBrk="1" fontAlgn="base" hangingPunct="1">
              <a:spcBef>
                <a:spcPct val="20000"/>
              </a:spcBef>
              <a:spcAft>
                <a:spcPct val="0"/>
              </a:spcAft>
              <a:buNone/>
              <a:defRPr sz="900">
                <a:solidFill>
                  <a:srgbClr val="00408D"/>
                </a:solidFill>
                <a:latin typeface="+mn-lt"/>
                <a:ea typeface="+mn-ea"/>
              </a:defRPr>
            </a:lvl7pPr>
            <a:lvl8pPr marL="3200400" indent="0" algn="l" rtl="0" eaLnBrk="1" fontAlgn="base" hangingPunct="1">
              <a:spcBef>
                <a:spcPct val="20000"/>
              </a:spcBef>
              <a:spcAft>
                <a:spcPct val="0"/>
              </a:spcAft>
              <a:buNone/>
              <a:defRPr sz="900">
                <a:solidFill>
                  <a:srgbClr val="00408D"/>
                </a:solidFill>
                <a:latin typeface="+mn-lt"/>
                <a:ea typeface="+mn-ea"/>
              </a:defRPr>
            </a:lvl8pPr>
            <a:lvl9pPr marL="3657600" indent="0" algn="l" rtl="0" eaLnBrk="1" fontAlgn="base" hangingPunct="1">
              <a:spcBef>
                <a:spcPct val="20000"/>
              </a:spcBef>
              <a:spcAft>
                <a:spcPct val="0"/>
              </a:spcAft>
              <a:buNone/>
              <a:defRPr sz="900">
                <a:solidFill>
                  <a:srgbClr val="00408D"/>
                </a:solidFill>
                <a:latin typeface="+mn-lt"/>
                <a:ea typeface="+mn-ea"/>
              </a:defRPr>
            </a:lvl9pPr>
          </a:lstStyle>
          <a:p>
            <a:pPr marL="342900" indent="-342900">
              <a:buFontTx/>
              <a:buChar char="-"/>
            </a:pPr>
            <a:r>
              <a:rPr lang="en-US" sz="2800" kern="0" dirty="0" smtClean="0"/>
              <a:t>Finalize Roadway and Structure Designs</a:t>
            </a:r>
          </a:p>
          <a:p>
            <a:pPr marL="800100" lvl="1" indent="-342900">
              <a:buFontTx/>
              <a:buChar char="-"/>
            </a:pPr>
            <a:r>
              <a:rPr lang="en-US" sz="1600" b="0" dirty="0"/>
              <a:t>Finalizing the design of roadways, structures and bridges, traffic control devices/intelligent transportation systems, and landscaping </a:t>
            </a:r>
          </a:p>
          <a:p>
            <a:pPr marL="800100" lvl="1" indent="-342900">
              <a:buFontTx/>
              <a:buChar char="-"/>
            </a:pPr>
            <a:r>
              <a:rPr lang="en-US" sz="1600" b="0" dirty="0"/>
              <a:t>Finalizing erosion and sedimentation plans and utility design</a:t>
            </a:r>
            <a:r>
              <a:rPr lang="en-US" sz="1600" b="0" dirty="0" smtClean="0"/>
              <a:t>.</a:t>
            </a:r>
          </a:p>
          <a:p>
            <a:pPr marL="800100" lvl="1" indent="-342900">
              <a:buFontTx/>
              <a:buChar char="-"/>
            </a:pPr>
            <a:r>
              <a:rPr lang="en-US" sz="1600" b="0" dirty="0"/>
              <a:t>Obtaining environmental permits </a:t>
            </a:r>
          </a:p>
          <a:p>
            <a:pPr marL="800100" lvl="1" indent="-342900">
              <a:buFontTx/>
              <a:buChar char="-"/>
            </a:pPr>
            <a:r>
              <a:rPr lang="en-US" sz="1600" b="0" dirty="0"/>
              <a:t>Performing constructability, work zone, Maintenance </a:t>
            </a:r>
            <a:r>
              <a:rPr lang="en-US" sz="1600" b="0" dirty="0" smtClean="0"/>
              <a:t>of traffic/transportation </a:t>
            </a:r>
            <a:r>
              <a:rPr lang="en-US" sz="1600" b="0" dirty="0"/>
              <a:t>management plan reviews </a:t>
            </a:r>
          </a:p>
          <a:p>
            <a:pPr marL="800100" lvl="1" indent="-342900">
              <a:buFontTx/>
              <a:buChar char="-"/>
            </a:pPr>
            <a:endParaRPr lang="en-US" sz="1600" b="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96974866"/>
      </p:ext>
    </p:extLst>
  </p:cSld>
  <p:clrMapOvr>
    <a:masterClrMapping/>
  </p:clrMapOvr>
  <mc:AlternateContent xmlns:mc="http://schemas.openxmlformats.org/markup-compatibility/2006" xmlns:p14="http://schemas.microsoft.com/office/powerpoint/2010/main">
    <mc:Choice Requires="p14">
      <p:transition spd="med" p14:dur="700" advTm="82358">
        <p:fade/>
      </p:transition>
    </mc:Choice>
    <mc:Fallback xmlns="">
      <p:transition spd="med" advTm="823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VDOTtemplate1">
  <a:themeElements>
    <a:clrScheme name="VDOT">
      <a:dk1>
        <a:srgbClr val="0060AA"/>
      </a:dk1>
      <a:lt1>
        <a:srgbClr val="FFFFFF"/>
      </a:lt1>
      <a:dk2>
        <a:srgbClr val="F47735"/>
      </a:dk2>
      <a:lt2>
        <a:srgbClr val="2D2015"/>
      </a:lt2>
      <a:accent1>
        <a:srgbClr val="F47735"/>
      </a:accent1>
      <a:accent2>
        <a:srgbClr val="F79A68"/>
      </a:accent2>
      <a:accent3>
        <a:srgbClr val="FFFFFF"/>
      </a:accent3>
      <a:accent4>
        <a:srgbClr val="005191"/>
      </a:accent4>
      <a:accent5>
        <a:srgbClr val="F8BDAE"/>
      </a:accent5>
      <a:accent6>
        <a:srgbClr val="E08B5E"/>
      </a:accent6>
      <a:hlink>
        <a:srgbClr val="0060AA"/>
      </a:hlink>
      <a:folHlink>
        <a:srgbClr val="949CA1"/>
      </a:folHlink>
    </a:clrScheme>
    <a:fontScheme name="VDOTtemplate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VDOTtemplate1 1">
        <a:dk1>
          <a:srgbClr val="0060AA"/>
        </a:dk1>
        <a:lt1>
          <a:srgbClr val="FFFFFF"/>
        </a:lt1>
        <a:dk2>
          <a:srgbClr val="F47735"/>
        </a:dk2>
        <a:lt2>
          <a:srgbClr val="2D2015"/>
        </a:lt2>
        <a:accent1>
          <a:srgbClr val="F47735"/>
        </a:accent1>
        <a:accent2>
          <a:srgbClr val="F79A68"/>
        </a:accent2>
        <a:accent3>
          <a:srgbClr val="FFFFFF"/>
        </a:accent3>
        <a:accent4>
          <a:srgbClr val="005191"/>
        </a:accent4>
        <a:accent5>
          <a:srgbClr val="F8BDAE"/>
        </a:accent5>
        <a:accent6>
          <a:srgbClr val="E08B5E"/>
        </a:accent6>
        <a:hlink>
          <a:srgbClr val="0060AA"/>
        </a:hlink>
        <a:folHlink>
          <a:srgbClr val="949CA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Presentation1" id="{0456D289-BB09-4146-93E5-C7A523A48C53}" vid="{756B3320-2085-564E-9786-FAB070B1414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_x0020_Disposition xmlns="abd3e7bf-fac8-4f1b-958a-e68dc7b81da2">(not reviewed)</Migration_x0020_Disposition>
    <_dlc_DocIdPersistId xmlns="2b5c8f72-84a2-4da3-ab61-e27e19688ca0">true</_dlc_DocIdPersistId>
    <_dlc_DocId xmlns="2b5c8f72-84a2-4da3-ab61-e27e19688ca0">/insidevdot/div/km/COP/ProjDevCoP|631394ce-de41-477a-b556-cc5f29f8bfbf</_dlc_DocId>
    <_dlc_DocIdUrl xmlns="2b5c8f72-84a2-4da3-ab61-e27e19688ca0">
      <Url>https://insidevdot.cov.virginia.gov/div/km/COP/ProjDevCoP/_layouts/DocIdRedir.aspx?ID=%2finsidevdot%2fdiv%2fkm%2fCOP%2fProjDevCoP%7c631394ce-de41-477a-b556-cc5f29f8bfbf</Url>
      <Description>/insidevdot/div/km/COP/ProjDevCoP|631394ce-de41-477a-b556-cc5f29f8bfbf</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4DF6E248930DFB46B6CEE02E949AE82F" ma:contentTypeVersion="5" ma:contentTypeDescription="Create a new document." ma:contentTypeScope="" ma:versionID="6b6d49d9f613ab4241056617ddcc6fa9">
  <xsd:schema xmlns:xsd="http://www.w3.org/2001/XMLSchema" xmlns:xs="http://www.w3.org/2001/XMLSchema" xmlns:p="http://schemas.microsoft.com/office/2006/metadata/properties" xmlns:ns2="2b5c8f72-84a2-4da3-ab61-e27e19688ca0" xmlns:ns3="abd3e7bf-fac8-4f1b-958a-e68dc7b81da2" targetNamespace="http://schemas.microsoft.com/office/2006/metadata/properties" ma:root="true" ma:fieldsID="120284fb36b436d586609a03640f4c92" ns2:_="" ns3:_="">
    <xsd:import namespace="2b5c8f72-84a2-4da3-ab61-e27e19688ca0"/>
    <xsd:import namespace="abd3e7bf-fac8-4f1b-958a-e68dc7b81da2"/>
    <xsd:element name="properties">
      <xsd:complexType>
        <xsd:sequence>
          <xsd:element name="documentManagement">
            <xsd:complexType>
              <xsd:all>
                <xsd:element ref="ns2:_dlc_DocId" minOccurs="0"/>
                <xsd:element ref="ns2:_dlc_DocIdUrl" minOccurs="0"/>
                <xsd:element ref="ns2:_dlc_DocIdPersistId" minOccurs="0"/>
                <xsd:element ref="ns3:Migration_x0020_Disposi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5c8f72-84a2-4da3-ab61-e27e19688ca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bd3e7bf-fac8-4f1b-958a-e68dc7b81da2" elementFormDefault="qualified">
    <xsd:import namespace="http://schemas.microsoft.com/office/2006/documentManagement/types"/>
    <xsd:import namespace="http://schemas.microsoft.com/office/infopath/2007/PartnerControls"/>
    <xsd:element name="Migration_x0020_Disposition" ma:index="11" nillable="true" ma:displayName="Migration Disposition" ma:default="(not reviewed)" ma:format="Dropdown" ma:internalName="Migration_x0020_Disposition">
      <xsd:simpleType>
        <xsd:restriction base="dms:Choice">
          <xsd:enumeration value="(not reviewed)"/>
          <xsd:enumeration value="Migrate"/>
          <xsd:enumeration value="Delete"/>
          <xsd:enumeration value="Archive"/>
          <xsd:enumeration value="Corporate Document to Migrate"/>
          <xsd:enumeration value="Corporate Document from Another Business Unit"/>
          <xsd:enumeration value="Corporate Document to Archiv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3B41BA-3F82-489A-855C-47AE81213A78}"/>
</file>

<file path=customXml/itemProps2.xml><?xml version="1.0" encoding="utf-8"?>
<ds:datastoreItem xmlns:ds="http://schemas.openxmlformats.org/officeDocument/2006/customXml" ds:itemID="{80471F20-14DB-48FB-B7C1-0274A7EFC49F}"/>
</file>

<file path=customXml/itemProps3.xml><?xml version="1.0" encoding="utf-8"?>
<ds:datastoreItem xmlns:ds="http://schemas.openxmlformats.org/officeDocument/2006/customXml" ds:itemID="{EDA6F1BA-FBA8-4130-A768-A8542EE289CF}"/>
</file>

<file path=customXml/itemProps4.xml><?xml version="1.0" encoding="utf-8"?>
<ds:datastoreItem xmlns:ds="http://schemas.openxmlformats.org/officeDocument/2006/customXml" ds:itemID="{967132D1-C0D3-4E09-B7DC-51B1C4DC9347}"/>
</file>

<file path=docProps/app.xml><?xml version="1.0" encoding="utf-8"?>
<Properties xmlns="http://schemas.openxmlformats.org/officeDocument/2006/extended-properties" xmlns:vt="http://schemas.openxmlformats.org/officeDocument/2006/docPropsVTypes">
  <Template/>
  <TotalTime>1215</TotalTime>
  <Words>1843</Words>
  <Application>Microsoft Office PowerPoint</Application>
  <PresentationFormat>Custom</PresentationFormat>
  <Paragraphs>163</Paragraphs>
  <Slides>15</Slides>
  <Notes>14</Notes>
  <HiddenSlides>0</HiddenSlides>
  <MMClips>15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VDOTtemplate1</vt:lpstr>
      <vt:lpstr>PowerPoint Presentation</vt:lpstr>
      <vt:lpstr>Final Design &amp; Right of Way Acquisition Phase</vt:lpstr>
      <vt:lpstr>Final Design &amp; Right of Way Acquisition Phase</vt:lpstr>
      <vt:lpstr>Preliminary Design Phase Overview</vt:lpstr>
      <vt:lpstr>Final Design &amp; Right of Way Acquisition Phase</vt:lpstr>
      <vt:lpstr>Final Design &amp; Right of Way Acquisition Phase</vt:lpstr>
      <vt:lpstr>Final Design &amp; Right of Way Acquisition Phase</vt:lpstr>
      <vt:lpstr>Final Design &amp; Right of Way Acquisition Phase</vt:lpstr>
      <vt:lpstr>Final Design &amp; Right of Way Acquisition Phase</vt:lpstr>
      <vt:lpstr>Final Design &amp; Right of Way Acquisition Phase</vt:lpstr>
      <vt:lpstr>Final Design &amp; Right of Way Acquisition Phase</vt:lpstr>
      <vt:lpstr>PAC – Pre-Advertisement Conference</vt:lpstr>
      <vt:lpstr>PAC – Pre-Advertisement Conference</vt:lpstr>
      <vt:lpstr>Final Design &amp; Right of Way Acquisition Phase</vt:lpstr>
      <vt:lpstr>Tips for Success</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keywords>VDOT template; PowerPoint template; VDOT PowerPoint</cp:keywords>
  <cp:lastModifiedBy>Kapitan, Anastasia (VDOT)</cp:lastModifiedBy>
  <cp:revision>35</cp:revision>
  <cp:lastPrinted>2016-11-09T20:24:52Z</cp:lastPrinted>
  <dcterms:created xsi:type="dcterms:W3CDTF">2017-10-11T14:57:52Z</dcterms:created>
  <dcterms:modified xsi:type="dcterms:W3CDTF">2018-06-14T14:35:26Z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0x0101004DF6E248930DFB46B6CEE02E949AE82F</vt:lpwstr>
  </property>
  <property fmtid="{D5CDD505-2E9C-101B-9397-08002B2CF9AE}" pid="3" name="TaxKeyword">
    <vt:lpwstr>7226;#VDOT PowerPoint|e419e7ed-8b7d-48ae-9eca-519777a20d1d;#1255;#PowerPoint template|cf4b8738-cccb-465e-ad88-d3daca1c2410;#7227;#VDOT template|37aaf80a-a557-47ad-b17b-163a03800fc0</vt:lpwstr>
  </property>
  <property fmtid="{D5CDD505-2E9C-101B-9397-08002B2CF9AE}" pid="4" name="vdotDocumentType">
    <vt:lpwstr>5;#Not Vital Record|093eb48e-9bd5-43e3-bb5e-eb2a8662516a</vt:lpwstr>
  </property>
  <property fmtid="{D5CDD505-2E9C-101B-9397-08002B2CF9AE}" pid="5" name="vdotDivision">
    <vt:lpwstr>95;#Public Affairs|ad754f04-afdb-498e-b856-7903481e82cd</vt:lpwstr>
  </property>
  <property fmtid="{D5CDD505-2E9C-101B-9397-08002B2CF9AE}" pid="6" name="_dlc_DocIdItemGuid">
    <vt:lpwstr>631394ce-de41-477a-b556-cc5f29f8bfbf</vt:lpwstr>
  </property>
  <property fmtid="{D5CDD505-2E9C-101B-9397-08002B2CF9AE}" pid="7" name="vdotDocumentOwner">
    <vt:lpwstr>2;#Division Administrator|7f1069d7-14e6-4d28-bffd-f0829fa67576</vt:lpwstr>
  </property>
  <property fmtid="{D5CDD505-2E9C-101B-9397-08002B2CF9AE}" pid="8" name="vdotDocumentDescriptor">
    <vt:lpwstr>812;#Template|f983bc4d-9bd6-40f3-96b9-9a14a1cfd89d</vt:lpwstr>
  </property>
  <property fmtid="{D5CDD505-2E9C-101B-9397-08002B2CF9AE}" pid="9" name="Order">
    <vt:r8>6500</vt:r8>
  </property>
  <property fmtid="{D5CDD505-2E9C-101B-9397-08002B2CF9AE}" pid="10" name="vdotVDOTOffice">
    <vt:lpwstr>1189;#Communications|ad754f04-afdb-498e-b856-7903481e82cd</vt:lpwstr>
  </property>
  <property fmtid="{D5CDD505-2E9C-101B-9397-08002B2CF9AE}" pid="11" name="vdotAudience">
    <vt:lpwstr>4;#Internal and External|bd468127-f865-41ec-8cae-906ac913ec73</vt:lpwstr>
  </property>
  <property fmtid="{D5CDD505-2E9C-101B-9397-08002B2CF9AE}" pid="12" name="vdotNonGovernanceCategory">
    <vt:lpwstr>433;#Presentation|17ad0728-ca9f-42a6-a3de-52c6acd6059c</vt:lpwstr>
  </property>
  <property fmtid="{D5CDD505-2E9C-101B-9397-08002B2CF9AE}" pid="13" name="vdotPrimaryCategory">
    <vt:lpwstr>434;#Presentation|17ad0728-ca9f-42a6-a3de-52c6acd6059c</vt:lpwstr>
  </property>
  <property fmtid="{D5CDD505-2E9C-101B-9397-08002B2CF9AE}" pid="14" name="vdotAddCategories">
    <vt:lpwstr/>
  </property>
  <property fmtid="{D5CDD505-2E9C-101B-9397-08002B2CF9AE}" pid="15" name="vdotDocumentOwnership">
    <vt:lpwstr>3;#Division Administrator|7f1069d7-14e6-4d28-bffd-f0829fa67576</vt:lpwstr>
  </property>
  <property fmtid="{D5CDD505-2E9C-101B-9397-08002B2CF9AE}" pid="16" name="vdotDateOfReview">
    <vt:lpwstr>5;#One Year|326c3b65-1246-458f-bba5-086cf61f7a39</vt:lpwstr>
  </property>
  <property fmtid="{D5CDD505-2E9C-101B-9397-08002B2CF9AE}" pid="17" name="vdotAuthority0">
    <vt:lpwstr/>
  </property>
  <property fmtid="{D5CDD505-2E9C-101B-9397-08002B2CF9AE}" pid="18" name="vdotAuthority">
    <vt:lpwstr/>
  </property>
  <property fmtid="{D5CDD505-2E9C-101B-9397-08002B2CF9AE}" pid="19" name="_dlc_DocIdPersistId">
    <vt:bool>true</vt:bool>
  </property>
</Properties>
</file>